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26" r:id="rId3"/>
    <p:sldMasterId id="2147483827" r:id="rId4"/>
    <p:sldMasterId id="2147483828" r:id="rId5"/>
    <p:sldMasterId id="2147483829" r:id="rId6"/>
    <p:sldMasterId id="2147483830" r:id="rId7"/>
    <p:sldMasterId id="2147483831" r:id="rId8"/>
    <p:sldMasterId id="214748383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Lst>
  <p:sldSz cy="5143500" cx="9144000"/>
  <p:notesSz cx="6858000" cy="9144000"/>
  <p:embeddedFontLst>
    <p:embeddedFont>
      <p:font typeface="Libre Franklin SemiBold"/>
      <p:regular r:id="rId76"/>
      <p:bold r:id="rId77"/>
      <p:italic r:id="rId78"/>
      <p:boldItalic r:id="rId79"/>
    </p:embeddedFont>
    <p:embeddedFont>
      <p:font typeface="Libre Franklin"/>
      <p:regular r:id="rId80"/>
      <p:bold r:id="rId81"/>
      <p:italic r:id="rId82"/>
      <p:boldItalic r:id="rId83"/>
    </p:embeddedFont>
    <p:embeddedFont>
      <p:font typeface="Libre Franklin Medium"/>
      <p:regular r:id="rId84"/>
      <p:bold r:id="rId85"/>
      <p:italic r:id="rId86"/>
      <p:boldItalic r:id="rId87"/>
    </p:embeddedFont>
    <p:embeddedFont>
      <p:font typeface="Helvetica Neue"/>
      <p:regular r:id="rId88"/>
      <p:bold r:id="rId89"/>
      <p:italic r:id="rId90"/>
      <p:boldItalic r:id="rId91"/>
    </p:embeddedFont>
    <p:embeddedFont>
      <p:font typeface="Source Sans Pro"/>
      <p:regular r:id="rId92"/>
      <p:bold r:id="rId93"/>
      <p:italic r:id="rId94"/>
      <p:boldItalic r:id="rId95"/>
    </p:embeddedFont>
    <p:embeddedFont>
      <p:font typeface="Libre Franklin ExtraBold"/>
      <p:bold r:id="rId96"/>
      <p:boldItalic r:id="rId97"/>
    </p:embeddedFont>
    <p:embeddedFont>
      <p:font typeface="Rambla"/>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1" Type="http://schemas.openxmlformats.org/officeDocument/2006/relationships/font" Target="fonts/Rambla-boldItalic.fntdata"/><Relationship Id="rId100" Type="http://schemas.openxmlformats.org/officeDocument/2006/relationships/font" Target="fonts/Rambla-italic.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SourceSansPro-boldItalic.fntdata"/><Relationship Id="rId94" Type="http://schemas.openxmlformats.org/officeDocument/2006/relationships/font" Target="fonts/SourceSansPro-italic.fntdata"/><Relationship Id="rId97" Type="http://schemas.openxmlformats.org/officeDocument/2006/relationships/font" Target="fonts/LibreFranklinExtraBold-boldItalic.fntdata"/><Relationship Id="rId96" Type="http://schemas.openxmlformats.org/officeDocument/2006/relationships/font" Target="fonts/LibreFranklinExtraBold-bold.fntdata"/><Relationship Id="rId11" Type="http://schemas.openxmlformats.org/officeDocument/2006/relationships/slide" Target="slides/slide1.xml"/><Relationship Id="rId99" Type="http://schemas.openxmlformats.org/officeDocument/2006/relationships/font" Target="fonts/Rambla-bold.fntdata"/><Relationship Id="rId10" Type="http://schemas.openxmlformats.org/officeDocument/2006/relationships/notesMaster" Target="notesMasters/notesMaster1.xml"/><Relationship Id="rId98" Type="http://schemas.openxmlformats.org/officeDocument/2006/relationships/font" Target="fonts/Rambla-regular.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SourceSansPro-bold.fntdata"/><Relationship Id="rId92" Type="http://schemas.openxmlformats.org/officeDocument/2006/relationships/font" Target="fonts/SourceSansPro-regular.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LibreFranklinMedium-regular.fntdata"/><Relationship Id="rId83" Type="http://schemas.openxmlformats.org/officeDocument/2006/relationships/font" Target="fonts/LibreFranklin-boldItalic.fntdata"/><Relationship Id="rId86" Type="http://schemas.openxmlformats.org/officeDocument/2006/relationships/font" Target="fonts/LibreFranklinMedium-italic.fntdata"/><Relationship Id="rId85" Type="http://schemas.openxmlformats.org/officeDocument/2006/relationships/font" Target="fonts/LibreFranklinMedium-bold.fntdata"/><Relationship Id="rId88" Type="http://schemas.openxmlformats.org/officeDocument/2006/relationships/font" Target="fonts/HelveticaNeue-regular.fntdata"/><Relationship Id="rId87" Type="http://schemas.openxmlformats.org/officeDocument/2006/relationships/font" Target="fonts/LibreFranklinMedium-boldItalic.fntdata"/><Relationship Id="rId89" Type="http://schemas.openxmlformats.org/officeDocument/2006/relationships/font" Target="fonts/HelveticaNeue-bold.fntdata"/><Relationship Id="rId80" Type="http://schemas.openxmlformats.org/officeDocument/2006/relationships/font" Target="fonts/LibreFranklin-regular.fntdata"/><Relationship Id="rId82" Type="http://schemas.openxmlformats.org/officeDocument/2006/relationships/font" Target="fonts/LibreFranklin-italic.fntdata"/><Relationship Id="rId81" Type="http://schemas.openxmlformats.org/officeDocument/2006/relationships/font" Target="fonts/LibreFranklin-bold.fntdata"/><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font" Target="fonts/LibreFranklinSemiBold-bold.fntdata"/><Relationship Id="rId76" Type="http://schemas.openxmlformats.org/officeDocument/2006/relationships/font" Target="fonts/LibreFranklinSemiBold-regular.fntdata"/><Relationship Id="rId79" Type="http://schemas.openxmlformats.org/officeDocument/2006/relationships/font" Target="fonts/LibreFranklinSemiBold-boldItalic.fntdata"/><Relationship Id="rId78" Type="http://schemas.openxmlformats.org/officeDocument/2006/relationships/font" Target="fonts/LibreFranklinSemiBold-italic.fntdata"/><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4eb21fd7a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4eb21fd7a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51afa815f8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51afa815f8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51afa815f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51afa815f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1afa815f8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1afa815f8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51afa815f8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1afa815f8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51afa815f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51afa815f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51afa815f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51afa815f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51afa815f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51afa815f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51afa815f8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51afa815f8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eb2aea0b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eb2aea0b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ebbbc90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ebbbc90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en" sz="1200">
                <a:solidFill>
                  <a:srgbClr val="333333"/>
                </a:solidFill>
                <a:highlight>
                  <a:schemeClr val="lt1"/>
                </a:highlight>
              </a:rPr>
              <a:t>A typical example of a COTS product is Microsoft Office or antivirus software. A COTS product is generally any product available off-the-shelf and not requiring custom development before installation.</a:t>
            </a:r>
            <a:endParaRPr sz="1200">
              <a:solidFill>
                <a:srgbClr val="333333"/>
              </a:solidFill>
              <a:highlight>
                <a:schemeClr val="lt1"/>
              </a:highlight>
            </a:endParaRPr>
          </a:p>
          <a:p>
            <a:pPr indent="0" lvl="0" marL="0" rtl="0" algn="l">
              <a:lnSpc>
                <a:spcPct val="110000"/>
              </a:lnSpc>
              <a:spcBef>
                <a:spcPts val="1000"/>
              </a:spcBef>
              <a:spcAft>
                <a:spcPts val="1000"/>
              </a:spcAft>
              <a:buClr>
                <a:schemeClr val="dk1"/>
              </a:buClr>
              <a:buSzPts val="1100"/>
              <a:buFont typeface="Arial"/>
              <a:buNone/>
            </a:pPr>
            <a:r>
              <a:rPr lang="en" sz="1200">
                <a:solidFill>
                  <a:srgbClr val="333333"/>
                </a:solidFill>
                <a:highlight>
                  <a:schemeClr val="lt1"/>
                </a:highlight>
              </a:rPr>
              <a:t>A commercial item sold in substantial quantities in the commercial marketplace; and offered to the Government, under a contract or subcontract at any tier, without modification, in the same form in which it is sold in the commercial marketplace</a:t>
            </a:r>
            <a:endParaRPr sz="1200">
              <a:solidFill>
                <a:srgbClr val="333333"/>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1afa815f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7" name="Google Shape;1287;g51afa815f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[if this feels like too many slides, you can skip this one]</a:t>
            </a: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1afa815f8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1afa815f8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5eb2aea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eb2aea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your technical expertise to the government staff to help them prioritize and make decisions as the project goes.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g51afa815f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1afa815f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5f1cf52a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5f1cf52a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that means deploying to staging or testing so users can try it out. It doesn’t necessarily mean going to production every day, but it definitely means users can see the latest stuff regularly.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g51afa815f8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51afa815f8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5f1cf52a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5f1cf52a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modern software is done. Everywhere. Push government partners to adopt this - it makes your job easier and their outcomes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1afa815f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1afa815f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5f1cf52a1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5f1cf52a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1afa815f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1afa815f8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eb2aea0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eb2aea0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5eb2aea0b3_0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2" name="Google Shape;1292;g5eb2aea0b3_0_5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[if this feels like too many slides, you can skip this one]</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51afa815f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51afa815f8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eb2aea0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eb2aea0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5eb2aea0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5eb2aea0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eb2aea0b3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eb2aea0b3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589e670b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589e670b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89e670b1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89e670b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great majority of government software projects either fail outright or fail to achieve their goals. Only 13% are successful.</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5e1c882f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5e1c882f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5e1c882fe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5e1c882fe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eb2aea0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eb2aea0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5e1c882fe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e1c882fe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1afa815f8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7" name="Google Shape;1297;g51afa815f8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Google Shape;1597;g5e1c882fe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5e1c882fe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5e1c882fe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5e1c882fe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Small government software projects are much more likely to succeed. This survey of small government software projects (less than $6M) find that the majority are successful.</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5e1c882fe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5e1c882fe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e1c882fe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e1c882fe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5e1c882fe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5e1c882fe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5e1c882fe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5e1c882fe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5e1c882feb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5e1c882fe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ebbbc90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ebbbc90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5ebbbc903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ebbbc903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ebbbc903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5ebbbc9035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1afa815f8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1afa815f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ebbbc903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ebbbc903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5ebbbc903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5ebbbc903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5ebbbc903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5ebbbc903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5ebbbc903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8" name="Google Shape;1678;g5ebbbc9035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5ebbbc903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ebbbc903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5ebbbc903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ebbbc903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RFP was less than 30 pages. Posted on easily accessible website. Asked for less than 10 pages of proposals.</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Google Shape;1707;g5ebbbc903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5ebbbc903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g5ebbbc9035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5ebbbc9035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5ebbbc903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g5ebbbc9035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ebbbc9035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ebbbc9035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600"/>
              </a:spcAft>
              <a:buNone/>
            </a:pPr>
            <a:r>
              <a:rPr lang="en">
                <a:solidFill>
                  <a:schemeClr val="dk1"/>
                </a:solidFill>
              </a:rPr>
              <a:t>from my perspective, all aspects of this project couldn't be going better.  It's like text book.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1afa815f8_0_49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1afa815f8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g5ebbbc903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5ebbbc903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5ebbbc9035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5ebbbc9035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5ebbbc9035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5ebbbc9035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5eb2aea0b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5eb2aea0b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Google Shape;1789;g5eb2aea0b3_0_5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0" name="Google Shape;1790;g5eb2aea0b3_0_5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[if this feels like too many slides, you can skip this one]</a:t>
            </a:r>
            <a:endParaRPr>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4eb21fd7a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4eb21fd7a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1afa815f8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1afa815f8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51afa815f8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1afa815f8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51afa815f8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51afa815f8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0" Type="http://schemas.openxmlformats.org/officeDocument/2006/relationships/image" Target="../media/image133.png"/><Relationship Id="rId22" Type="http://schemas.openxmlformats.org/officeDocument/2006/relationships/image" Target="../media/image139.png"/><Relationship Id="rId21" Type="http://schemas.openxmlformats.org/officeDocument/2006/relationships/image" Target="../media/image144.png"/><Relationship Id="rId24" Type="http://schemas.openxmlformats.org/officeDocument/2006/relationships/image" Target="../media/image136.png"/><Relationship Id="rId23" Type="http://schemas.openxmlformats.org/officeDocument/2006/relationships/image" Target="../media/image150.png"/><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31.png"/><Relationship Id="rId9" Type="http://schemas.openxmlformats.org/officeDocument/2006/relationships/image" Target="../media/image121.png"/><Relationship Id="rId26" Type="http://schemas.openxmlformats.org/officeDocument/2006/relationships/image" Target="../media/image137.png"/><Relationship Id="rId25" Type="http://schemas.openxmlformats.org/officeDocument/2006/relationships/image" Target="../media/image152.png"/><Relationship Id="rId28" Type="http://schemas.openxmlformats.org/officeDocument/2006/relationships/image" Target="../media/image200.png"/><Relationship Id="rId27" Type="http://schemas.openxmlformats.org/officeDocument/2006/relationships/image" Target="../media/image232.png"/><Relationship Id="rId5" Type="http://schemas.openxmlformats.org/officeDocument/2006/relationships/image" Target="../media/image120.png"/><Relationship Id="rId6" Type="http://schemas.openxmlformats.org/officeDocument/2006/relationships/image" Target="../media/image122.png"/><Relationship Id="rId29" Type="http://schemas.openxmlformats.org/officeDocument/2006/relationships/image" Target="../media/image140.png"/><Relationship Id="rId7" Type="http://schemas.openxmlformats.org/officeDocument/2006/relationships/image" Target="../media/image125.png"/><Relationship Id="rId8" Type="http://schemas.openxmlformats.org/officeDocument/2006/relationships/image" Target="../media/image213.png"/><Relationship Id="rId31" Type="http://schemas.openxmlformats.org/officeDocument/2006/relationships/image" Target="../media/image143.png"/><Relationship Id="rId30" Type="http://schemas.openxmlformats.org/officeDocument/2006/relationships/image" Target="../media/image141.png"/><Relationship Id="rId11" Type="http://schemas.openxmlformats.org/officeDocument/2006/relationships/image" Target="../media/image126.png"/><Relationship Id="rId33" Type="http://schemas.openxmlformats.org/officeDocument/2006/relationships/image" Target="../media/image145.png"/><Relationship Id="rId10" Type="http://schemas.openxmlformats.org/officeDocument/2006/relationships/image" Target="../media/image119.png"/><Relationship Id="rId32" Type="http://schemas.openxmlformats.org/officeDocument/2006/relationships/image" Target="../media/image142.png"/><Relationship Id="rId13" Type="http://schemas.openxmlformats.org/officeDocument/2006/relationships/image" Target="../media/image127.png"/><Relationship Id="rId35" Type="http://schemas.openxmlformats.org/officeDocument/2006/relationships/image" Target="../media/image165.png"/><Relationship Id="rId12" Type="http://schemas.openxmlformats.org/officeDocument/2006/relationships/image" Target="../media/image129.png"/><Relationship Id="rId34" Type="http://schemas.openxmlformats.org/officeDocument/2006/relationships/image" Target="../media/image146.png"/><Relationship Id="rId15" Type="http://schemas.openxmlformats.org/officeDocument/2006/relationships/image" Target="../media/image153.png"/><Relationship Id="rId37" Type="http://schemas.openxmlformats.org/officeDocument/2006/relationships/image" Target="../media/image149.png"/><Relationship Id="rId14" Type="http://schemas.openxmlformats.org/officeDocument/2006/relationships/image" Target="../media/image130.png"/><Relationship Id="rId36" Type="http://schemas.openxmlformats.org/officeDocument/2006/relationships/image" Target="../media/image147.png"/><Relationship Id="rId17" Type="http://schemas.openxmlformats.org/officeDocument/2006/relationships/image" Target="../media/image132.png"/><Relationship Id="rId39" Type="http://schemas.openxmlformats.org/officeDocument/2006/relationships/hyperlink" Target="https://picons.me/" TargetMode="External"/><Relationship Id="rId16" Type="http://schemas.openxmlformats.org/officeDocument/2006/relationships/image" Target="../media/image128.png"/><Relationship Id="rId38" Type="http://schemas.openxmlformats.org/officeDocument/2006/relationships/image" Target="../media/image151.png"/><Relationship Id="rId19" Type="http://schemas.openxmlformats.org/officeDocument/2006/relationships/image" Target="../media/image134.png"/><Relationship Id="rId18" Type="http://schemas.openxmlformats.org/officeDocument/2006/relationships/image" Target="../media/image13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pages-staging.18f.gov/brand/#colors" TargetMode="External"/><Relationship Id="rId3" Type="http://schemas.openxmlformats.org/officeDocument/2006/relationships/image" Target="../media/image15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9.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9.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5.png"/></Relationships>
</file>

<file path=ppt/slideLayouts/_rels/slideLayout138.xml.rels><?xml version="1.0" encoding="UTF-8" standalone="yes"?><Relationships xmlns="http://schemas.openxmlformats.org/package/2006/relationships"><Relationship Id="rId20" Type="http://schemas.openxmlformats.org/officeDocument/2006/relationships/image" Target="../media/image183.png"/><Relationship Id="rId22" Type="http://schemas.openxmlformats.org/officeDocument/2006/relationships/image" Target="../media/image176.png"/><Relationship Id="rId21" Type="http://schemas.openxmlformats.org/officeDocument/2006/relationships/image" Target="../media/image179.png"/><Relationship Id="rId24" Type="http://schemas.openxmlformats.org/officeDocument/2006/relationships/image" Target="../media/image178.png"/><Relationship Id="rId23" Type="http://schemas.openxmlformats.org/officeDocument/2006/relationships/image" Target="../media/image177.png"/><Relationship Id="rId1" Type="http://schemas.openxmlformats.org/officeDocument/2006/relationships/slideMaster" Target="../slideMasters/slideMaster6.xml"/><Relationship Id="rId2" Type="http://schemas.openxmlformats.org/officeDocument/2006/relationships/image" Target="../media/image237.png"/><Relationship Id="rId3" Type="http://schemas.openxmlformats.org/officeDocument/2006/relationships/image" Target="../media/image159.png"/><Relationship Id="rId4" Type="http://schemas.openxmlformats.org/officeDocument/2006/relationships/image" Target="../media/image161.png"/><Relationship Id="rId9" Type="http://schemas.openxmlformats.org/officeDocument/2006/relationships/image" Target="../media/image164.png"/><Relationship Id="rId26" Type="http://schemas.openxmlformats.org/officeDocument/2006/relationships/image" Target="../media/image199.png"/><Relationship Id="rId25" Type="http://schemas.openxmlformats.org/officeDocument/2006/relationships/image" Target="../media/image256.png"/><Relationship Id="rId28" Type="http://schemas.openxmlformats.org/officeDocument/2006/relationships/image" Target="../media/image181.png"/><Relationship Id="rId27" Type="http://schemas.openxmlformats.org/officeDocument/2006/relationships/image" Target="../media/image180.png"/><Relationship Id="rId5" Type="http://schemas.openxmlformats.org/officeDocument/2006/relationships/image" Target="../media/image193.png"/><Relationship Id="rId6" Type="http://schemas.openxmlformats.org/officeDocument/2006/relationships/image" Target="../media/image160.png"/><Relationship Id="rId29" Type="http://schemas.openxmlformats.org/officeDocument/2006/relationships/image" Target="../media/image184.png"/><Relationship Id="rId7" Type="http://schemas.openxmlformats.org/officeDocument/2006/relationships/image" Target="../media/image163.png"/><Relationship Id="rId8" Type="http://schemas.openxmlformats.org/officeDocument/2006/relationships/image" Target="../media/image162.png"/><Relationship Id="rId31" Type="http://schemas.openxmlformats.org/officeDocument/2006/relationships/image" Target="../media/image185.png"/><Relationship Id="rId30" Type="http://schemas.openxmlformats.org/officeDocument/2006/relationships/image" Target="../media/image186.png"/><Relationship Id="rId11" Type="http://schemas.openxmlformats.org/officeDocument/2006/relationships/image" Target="../media/image166.png"/><Relationship Id="rId33" Type="http://schemas.openxmlformats.org/officeDocument/2006/relationships/image" Target="../media/image194.png"/><Relationship Id="rId10" Type="http://schemas.openxmlformats.org/officeDocument/2006/relationships/image" Target="../media/image167.png"/><Relationship Id="rId32" Type="http://schemas.openxmlformats.org/officeDocument/2006/relationships/image" Target="../media/image187.png"/><Relationship Id="rId13" Type="http://schemas.openxmlformats.org/officeDocument/2006/relationships/image" Target="../media/image170.png"/><Relationship Id="rId35" Type="http://schemas.openxmlformats.org/officeDocument/2006/relationships/image" Target="../media/image188.png"/><Relationship Id="rId12" Type="http://schemas.openxmlformats.org/officeDocument/2006/relationships/image" Target="../media/image182.png"/><Relationship Id="rId34" Type="http://schemas.openxmlformats.org/officeDocument/2006/relationships/image" Target="../media/image190.png"/><Relationship Id="rId15" Type="http://schemas.openxmlformats.org/officeDocument/2006/relationships/image" Target="../media/image172.png"/><Relationship Id="rId37" Type="http://schemas.openxmlformats.org/officeDocument/2006/relationships/image" Target="../media/image189.png"/><Relationship Id="rId14" Type="http://schemas.openxmlformats.org/officeDocument/2006/relationships/image" Target="../media/image168.png"/><Relationship Id="rId36" Type="http://schemas.openxmlformats.org/officeDocument/2006/relationships/image" Target="../media/image191.png"/><Relationship Id="rId17" Type="http://schemas.openxmlformats.org/officeDocument/2006/relationships/image" Target="../media/image171.png"/><Relationship Id="rId39" Type="http://schemas.openxmlformats.org/officeDocument/2006/relationships/hyperlink" Target="https://picons.me/" TargetMode="External"/><Relationship Id="rId16" Type="http://schemas.openxmlformats.org/officeDocument/2006/relationships/image" Target="../media/image174.png"/><Relationship Id="rId38" Type="http://schemas.openxmlformats.org/officeDocument/2006/relationships/image" Target="../media/image192.png"/><Relationship Id="rId19" Type="http://schemas.openxmlformats.org/officeDocument/2006/relationships/image" Target="../media/image173.png"/><Relationship Id="rId18" Type="http://schemas.openxmlformats.org/officeDocument/2006/relationships/image" Target="../media/image17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pages-staging.18f.gov/brand/#colors" TargetMode="External"/><Relationship Id="rId3" Type="http://schemas.openxmlformats.org/officeDocument/2006/relationships/image" Target="../media/image20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3.jp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3.jp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0" Type="http://schemas.openxmlformats.org/officeDocument/2006/relationships/image" Target="../media/image219.png"/><Relationship Id="rId22" Type="http://schemas.openxmlformats.org/officeDocument/2006/relationships/image" Target="../media/image222.png"/><Relationship Id="rId21" Type="http://schemas.openxmlformats.org/officeDocument/2006/relationships/image" Target="../media/image221.png"/><Relationship Id="rId24" Type="http://schemas.openxmlformats.org/officeDocument/2006/relationships/image" Target="../media/image229.png"/><Relationship Id="rId23" Type="http://schemas.openxmlformats.org/officeDocument/2006/relationships/image" Target="../media/image220.png"/><Relationship Id="rId1" Type="http://schemas.openxmlformats.org/officeDocument/2006/relationships/slideMaster" Target="../slideMasters/slideMaster7.xml"/><Relationship Id="rId2" Type="http://schemas.openxmlformats.org/officeDocument/2006/relationships/image" Target="../media/image203.png"/><Relationship Id="rId3" Type="http://schemas.openxmlformats.org/officeDocument/2006/relationships/image" Target="../media/image206.png"/><Relationship Id="rId4" Type="http://schemas.openxmlformats.org/officeDocument/2006/relationships/image" Target="../media/image204.png"/><Relationship Id="rId9" Type="http://schemas.openxmlformats.org/officeDocument/2006/relationships/image" Target="../media/image227.png"/><Relationship Id="rId26" Type="http://schemas.openxmlformats.org/officeDocument/2006/relationships/image" Target="../media/image226.png"/><Relationship Id="rId25" Type="http://schemas.openxmlformats.org/officeDocument/2006/relationships/image" Target="../media/image249.png"/><Relationship Id="rId28" Type="http://schemas.openxmlformats.org/officeDocument/2006/relationships/image" Target="../media/image228.png"/><Relationship Id="rId27" Type="http://schemas.openxmlformats.org/officeDocument/2006/relationships/image" Target="../media/image224.png"/><Relationship Id="rId5" Type="http://schemas.openxmlformats.org/officeDocument/2006/relationships/image" Target="../media/image233.png"/><Relationship Id="rId6" Type="http://schemas.openxmlformats.org/officeDocument/2006/relationships/image" Target="../media/image215.png"/><Relationship Id="rId29" Type="http://schemas.openxmlformats.org/officeDocument/2006/relationships/image" Target="../media/image231.png"/><Relationship Id="rId7" Type="http://schemas.openxmlformats.org/officeDocument/2006/relationships/image" Target="../media/image208.png"/><Relationship Id="rId8" Type="http://schemas.openxmlformats.org/officeDocument/2006/relationships/image" Target="../media/image209.png"/><Relationship Id="rId31" Type="http://schemas.openxmlformats.org/officeDocument/2006/relationships/image" Target="../media/image236.png"/><Relationship Id="rId30" Type="http://schemas.openxmlformats.org/officeDocument/2006/relationships/image" Target="../media/image230.png"/><Relationship Id="rId11" Type="http://schemas.openxmlformats.org/officeDocument/2006/relationships/image" Target="../media/image216.png"/><Relationship Id="rId33" Type="http://schemas.openxmlformats.org/officeDocument/2006/relationships/image" Target="../media/image245.png"/><Relationship Id="rId10" Type="http://schemas.openxmlformats.org/officeDocument/2006/relationships/image" Target="../media/image211.png"/><Relationship Id="rId32" Type="http://schemas.openxmlformats.org/officeDocument/2006/relationships/image" Target="../media/image234.png"/><Relationship Id="rId13" Type="http://schemas.openxmlformats.org/officeDocument/2006/relationships/image" Target="../media/image248.png"/><Relationship Id="rId35" Type="http://schemas.openxmlformats.org/officeDocument/2006/relationships/image" Target="../media/image238.png"/><Relationship Id="rId12" Type="http://schemas.openxmlformats.org/officeDocument/2006/relationships/image" Target="../media/image210.png"/><Relationship Id="rId34" Type="http://schemas.openxmlformats.org/officeDocument/2006/relationships/image" Target="../media/image235.png"/><Relationship Id="rId15" Type="http://schemas.openxmlformats.org/officeDocument/2006/relationships/image" Target="../media/image214.png"/><Relationship Id="rId37" Type="http://schemas.openxmlformats.org/officeDocument/2006/relationships/image" Target="../media/image239.png"/><Relationship Id="rId14" Type="http://schemas.openxmlformats.org/officeDocument/2006/relationships/image" Target="../media/image212.png"/><Relationship Id="rId36" Type="http://schemas.openxmlformats.org/officeDocument/2006/relationships/image" Target="../media/image247.png"/><Relationship Id="rId17" Type="http://schemas.openxmlformats.org/officeDocument/2006/relationships/image" Target="../media/image223.png"/><Relationship Id="rId39" Type="http://schemas.openxmlformats.org/officeDocument/2006/relationships/hyperlink" Target="https://picons.me/" TargetMode="External"/><Relationship Id="rId16" Type="http://schemas.openxmlformats.org/officeDocument/2006/relationships/image" Target="../media/image225.png"/><Relationship Id="rId38" Type="http://schemas.openxmlformats.org/officeDocument/2006/relationships/image" Target="../media/image254.png"/><Relationship Id="rId19" Type="http://schemas.openxmlformats.org/officeDocument/2006/relationships/image" Target="../media/image246.png"/><Relationship Id="rId18" Type="http://schemas.openxmlformats.org/officeDocument/2006/relationships/image" Target="../media/image25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pages-staging.18f.gov/brand/#colors" TargetMode="External"/><Relationship Id="rId3" Type="http://schemas.openxmlformats.org/officeDocument/2006/relationships/image" Target="../media/image25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15.png"/><Relationship Id="rId21" Type="http://schemas.openxmlformats.org/officeDocument/2006/relationships/image" Target="../media/image18.png"/><Relationship Id="rId24" Type="http://schemas.openxmlformats.org/officeDocument/2006/relationships/image" Target="../media/image17.png"/><Relationship Id="rId23" Type="http://schemas.openxmlformats.org/officeDocument/2006/relationships/image" Target="../media/image21.png"/><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4.png"/><Relationship Id="rId4" Type="http://schemas.openxmlformats.org/officeDocument/2006/relationships/image" Target="../media/image44.png"/><Relationship Id="rId9" Type="http://schemas.openxmlformats.org/officeDocument/2006/relationships/image" Target="../media/image12.png"/><Relationship Id="rId26" Type="http://schemas.openxmlformats.org/officeDocument/2006/relationships/image" Target="../media/image19.png"/><Relationship Id="rId25" Type="http://schemas.openxmlformats.org/officeDocument/2006/relationships/image" Target="../media/image30.png"/><Relationship Id="rId28" Type="http://schemas.openxmlformats.org/officeDocument/2006/relationships/image" Target="../media/image22.png"/><Relationship Id="rId27" Type="http://schemas.openxmlformats.org/officeDocument/2006/relationships/image" Target="../media/image53.png"/><Relationship Id="rId5" Type="http://schemas.openxmlformats.org/officeDocument/2006/relationships/image" Target="../media/image11.png"/><Relationship Id="rId6" Type="http://schemas.openxmlformats.org/officeDocument/2006/relationships/image" Target="../media/image14.png"/><Relationship Id="rId29" Type="http://schemas.openxmlformats.org/officeDocument/2006/relationships/image" Target="../media/image32.png"/><Relationship Id="rId7" Type="http://schemas.openxmlformats.org/officeDocument/2006/relationships/image" Target="../media/image4.png"/><Relationship Id="rId8" Type="http://schemas.openxmlformats.org/officeDocument/2006/relationships/image" Target="../media/image6.png"/><Relationship Id="rId31" Type="http://schemas.openxmlformats.org/officeDocument/2006/relationships/image" Target="../media/image27.png"/><Relationship Id="rId30" Type="http://schemas.openxmlformats.org/officeDocument/2006/relationships/image" Target="../media/image37.png"/><Relationship Id="rId11" Type="http://schemas.openxmlformats.org/officeDocument/2006/relationships/image" Target="../media/image36.png"/><Relationship Id="rId33" Type="http://schemas.openxmlformats.org/officeDocument/2006/relationships/image" Target="../media/image25.png"/><Relationship Id="rId10" Type="http://schemas.openxmlformats.org/officeDocument/2006/relationships/image" Target="../media/image10.png"/><Relationship Id="rId32" Type="http://schemas.openxmlformats.org/officeDocument/2006/relationships/image" Target="../media/image251.png"/><Relationship Id="rId13" Type="http://schemas.openxmlformats.org/officeDocument/2006/relationships/image" Target="../media/image38.png"/><Relationship Id="rId35" Type="http://schemas.openxmlformats.org/officeDocument/2006/relationships/image" Target="../media/image23.png"/><Relationship Id="rId12" Type="http://schemas.openxmlformats.org/officeDocument/2006/relationships/image" Target="../media/image207.png"/><Relationship Id="rId34" Type="http://schemas.openxmlformats.org/officeDocument/2006/relationships/image" Target="../media/image33.png"/><Relationship Id="rId15" Type="http://schemas.openxmlformats.org/officeDocument/2006/relationships/image" Target="../media/image3.png"/><Relationship Id="rId37" Type="http://schemas.openxmlformats.org/officeDocument/2006/relationships/image" Target="../media/image28.png"/><Relationship Id="rId14" Type="http://schemas.openxmlformats.org/officeDocument/2006/relationships/image" Target="../media/image7.png"/><Relationship Id="rId36" Type="http://schemas.openxmlformats.org/officeDocument/2006/relationships/image" Target="../media/image24.png"/><Relationship Id="rId17" Type="http://schemas.openxmlformats.org/officeDocument/2006/relationships/image" Target="../media/image8.png"/><Relationship Id="rId16" Type="http://schemas.openxmlformats.org/officeDocument/2006/relationships/image" Target="../media/image9.png"/><Relationship Id="rId38" Type="http://schemas.openxmlformats.org/officeDocument/2006/relationships/image" Target="../media/image26.png"/><Relationship Id="rId19" Type="http://schemas.openxmlformats.org/officeDocument/2006/relationships/image" Target="../media/image20.png"/><Relationship Id="rId18"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54.png"/><Relationship Id="rId21" Type="http://schemas.openxmlformats.org/officeDocument/2006/relationships/image" Target="../media/image52.png"/><Relationship Id="rId24" Type="http://schemas.openxmlformats.org/officeDocument/2006/relationships/image" Target="../media/image58.png"/><Relationship Id="rId23" Type="http://schemas.openxmlformats.org/officeDocument/2006/relationships/image" Target="../media/image74.png"/><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205.png"/><Relationship Id="rId26" Type="http://schemas.openxmlformats.org/officeDocument/2006/relationships/image" Target="../media/image57.png"/><Relationship Id="rId25" Type="http://schemas.openxmlformats.org/officeDocument/2006/relationships/image" Target="../media/image59.png"/><Relationship Id="rId28" Type="http://schemas.openxmlformats.org/officeDocument/2006/relationships/image" Target="../media/image61.png"/><Relationship Id="rId27" Type="http://schemas.openxmlformats.org/officeDocument/2006/relationships/image" Target="../media/image78.png"/><Relationship Id="rId5" Type="http://schemas.openxmlformats.org/officeDocument/2006/relationships/image" Target="../media/image41.png"/><Relationship Id="rId6" Type="http://schemas.openxmlformats.org/officeDocument/2006/relationships/image" Target="../media/image42.png"/><Relationship Id="rId29" Type="http://schemas.openxmlformats.org/officeDocument/2006/relationships/image" Target="../media/image60.png"/><Relationship Id="rId7" Type="http://schemas.openxmlformats.org/officeDocument/2006/relationships/image" Target="../media/image39.png"/><Relationship Id="rId8" Type="http://schemas.openxmlformats.org/officeDocument/2006/relationships/image" Target="../media/image73.png"/><Relationship Id="rId31" Type="http://schemas.openxmlformats.org/officeDocument/2006/relationships/image" Target="../media/image62.png"/><Relationship Id="rId30" Type="http://schemas.openxmlformats.org/officeDocument/2006/relationships/image" Target="../media/image84.png"/><Relationship Id="rId11" Type="http://schemas.openxmlformats.org/officeDocument/2006/relationships/image" Target="../media/image76.png"/><Relationship Id="rId33" Type="http://schemas.openxmlformats.org/officeDocument/2006/relationships/image" Target="../media/image97.png"/><Relationship Id="rId10" Type="http://schemas.openxmlformats.org/officeDocument/2006/relationships/image" Target="../media/image43.png"/><Relationship Id="rId32" Type="http://schemas.openxmlformats.org/officeDocument/2006/relationships/image" Target="../media/image217.png"/><Relationship Id="rId13" Type="http://schemas.openxmlformats.org/officeDocument/2006/relationships/image" Target="../media/image77.png"/><Relationship Id="rId35" Type="http://schemas.openxmlformats.org/officeDocument/2006/relationships/image" Target="../media/image64.png"/><Relationship Id="rId12" Type="http://schemas.openxmlformats.org/officeDocument/2006/relationships/image" Target="../media/image48.png"/><Relationship Id="rId34" Type="http://schemas.openxmlformats.org/officeDocument/2006/relationships/image" Target="../media/image63.png"/><Relationship Id="rId15" Type="http://schemas.openxmlformats.org/officeDocument/2006/relationships/image" Target="../media/image46.png"/><Relationship Id="rId37" Type="http://schemas.openxmlformats.org/officeDocument/2006/relationships/image" Target="../media/image65.png"/><Relationship Id="rId14" Type="http://schemas.openxmlformats.org/officeDocument/2006/relationships/image" Target="../media/image47.png"/><Relationship Id="rId36" Type="http://schemas.openxmlformats.org/officeDocument/2006/relationships/image" Target="../media/image66.png"/><Relationship Id="rId17" Type="http://schemas.openxmlformats.org/officeDocument/2006/relationships/image" Target="../media/image69.png"/><Relationship Id="rId39" Type="http://schemas.openxmlformats.org/officeDocument/2006/relationships/hyperlink" Target="https://picons.me/" TargetMode="External"/><Relationship Id="rId16" Type="http://schemas.openxmlformats.org/officeDocument/2006/relationships/image" Target="../media/image49.png"/><Relationship Id="rId38" Type="http://schemas.openxmlformats.org/officeDocument/2006/relationships/image" Target="../media/image67.png"/><Relationship Id="rId19" Type="http://schemas.openxmlformats.org/officeDocument/2006/relationships/image" Target="../media/image56.png"/><Relationship Id="rId18" Type="http://schemas.openxmlformats.org/officeDocument/2006/relationships/image" Target="../media/image5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pages-staging.18f.gov/brand/#colors" TargetMode="External"/><Relationship Id="rId3" Type="http://schemas.openxmlformats.org/officeDocument/2006/relationships/image" Target="../media/image7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0" Type="http://schemas.openxmlformats.org/officeDocument/2006/relationships/image" Target="../media/image93.png"/><Relationship Id="rId22" Type="http://schemas.openxmlformats.org/officeDocument/2006/relationships/image" Target="../media/image96.png"/><Relationship Id="rId21" Type="http://schemas.openxmlformats.org/officeDocument/2006/relationships/image" Target="../media/image95.png"/><Relationship Id="rId24" Type="http://schemas.openxmlformats.org/officeDocument/2006/relationships/image" Target="../media/image98.png"/><Relationship Id="rId23" Type="http://schemas.openxmlformats.org/officeDocument/2006/relationships/image" Target="../media/image99.png"/><Relationship Id="rId1" Type="http://schemas.openxmlformats.org/officeDocument/2006/relationships/slideMaster" Target="../slideMasters/slideMaster3.xml"/><Relationship Id="rId2" Type="http://schemas.openxmlformats.org/officeDocument/2006/relationships/image" Target="../media/image116.png"/><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82.png"/><Relationship Id="rId26" Type="http://schemas.openxmlformats.org/officeDocument/2006/relationships/image" Target="../media/image100.png"/><Relationship Id="rId25" Type="http://schemas.openxmlformats.org/officeDocument/2006/relationships/image" Target="../media/image111.png"/><Relationship Id="rId28" Type="http://schemas.openxmlformats.org/officeDocument/2006/relationships/image" Target="../media/image117.png"/><Relationship Id="rId27" Type="http://schemas.openxmlformats.org/officeDocument/2006/relationships/image" Target="../media/image103.png"/><Relationship Id="rId5" Type="http://schemas.openxmlformats.org/officeDocument/2006/relationships/image" Target="../media/image81.png"/><Relationship Id="rId6" Type="http://schemas.openxmlformats.org/officeDocument/2006/relationships/image" Target="../media/image91.png"/><Relationship Id="rId29" Type="http://schemas.openxmlformats.org/officeDocument/2006/relationships/image" Target="../media/image106.png"/><Relationship Id="rId7" Type="http://schemas.openxmlformats.org/officeDocument/2006/relationships/image" Target="../media/image79.png"/><Relationship Id="rId8" Type="http://schemas.openxmlformats.org/officeDocument/2006/relationships/image" Target="../media/image80.png"/><Relationship Id="rId31" Type="http://schemas.openxmlformats.org/officeDocument/2006/relationships/image" Target="../media/image118.png"/><Relationship Id="rId30" Type="http://schemas.openxmlformats.org/officeDocument/2006/relationships/image" Target="../media/image240.png"/><Relationship Id="rId11" Type="http://schemas.openxmlformats.org/officeDocument/2006/relationships/image" Target="../media/image92.png"/><Relationship Id="rId33" Type="http://schemas.openxmlformats.org/officeDocument/2006/relationships/image" Target="../media/image104.png"/><Relationship Id="rId10" Type="http://schemas.openxmlformats.org/officeDocument/2006/relationships/image" Target="../media/image241.png"/><Relationship Id="rId32" Type="http://schemas.openxmlformats.org/officeDocument/2006/relationships/image" Target="../media/image101.png"/><Relationship Id="rId13" Type="http://schemas.openxmlformats.org/officeDocument/2006/relationships/image" Target="../media/image90.png"/><Relationship Id="rId35" Type="http://schemas.openxmlformats.org/officeDocument/2006/relationships/image" Target="../media/image109.png"/><Relationship Id="rId12" Type="http://schemas.openxmlformats.org/officeDocument/2006/relationships/image" Target="../media/image86.png"/><Relationship Id="rId34" Type="http://schemas.openxmlformats.org/officeDocument/2006/relationships/image" Target="../media/image102.png"/><Relationship Id="rId15" Type="http://schemas.openxmlformats.org/officeDocument/2006/relationships/image" Target="../media/image89.png"/><Relationship Id="rId37" Type="http://schemas.openxmlformats.org/officeDocument/2006/relationships/image" Target="../media/image112.png"/><Relationship Id="rId14" Type="http://schemas.openxmlformats.org/officeDocument/2006/relationships/image" Target="../media/image88.png"/><Relationship Id="rId36" Type="http://schemas.openxmlformats.org/officeDocument/2006/relationships/image" Target="../media/image107.png"/><Relationship Id="rId17" Type="http://schemas.openxmlformats.org/officeDocument/2006/relationships/image" Target="../media/image94.png"/><Relationship Id="rId39" Type="http://schemas.openxmlformats.org/officeDocument/2006/relationships/hyperlink" Target="https://picons.me/" TargetMode="External"/><Relationship Id="rId16" Type="http://schemas.openxmlformats.org/officeDocument/2006/relationships/image" Target="../media/image87.png"/><Relationship Id="rId38" Type="http://schemas.openxmlformats.org/officeDocument/2006/relationships/image" Target="../media/image148.png"/><Relationship Id="rId19" Type="http://schemas.openxmlformats.org/officeDocument/2006/relationships/image" Target="../media/image250.png"/><Relationship Id="rId18" Type="http://schemas.openxmlformats.org/officeDocument/2006/relationships/image" Target="../media/image15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pages-staging.18f.gov/brand/#colors" TargetMode="External"/><Relationship Id="rId3" Type="http://schemas.openxmlformats.org/officeDocument/2006/relationships/image" Target="../media/image1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ark" type="title">
  <p:cSld name="TITLE">
    <p:bg>
      <p:bgPr>
        <a:solidFill>
          <a:srgbClr val="1C304A"/>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 name="Google Shape;10;p2"/>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1" name="Google Shape;11;p2"/>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2" name="Google Shape;12;p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Dark">
  <p:cSld name="TITLE_AND_BODY_2_1_1_1_1_3_1">
    <p:bg>
      <p:bgPr>
        <a:solidFill>
          <a:srgbClr val="1C304A"/>
        </a:solidFill>
      </p:bgPr>
    </p:bg>
    <p:spTree>
      <p:nvGrpSpPr>
        <p:cNvPr id="39" name="Shape 39"/>
        <p:cNvGrpSpPr/>
        <p:nvPr/>
      </p:nvGrpSpPr>
      <p:grpSpPr>
        <a:xfrm>
          <a:off x="0" y="0"/>
          <a:ext cx="0" cy="0"/>
          <a:chOff x="0" y="0"/>
          <a:chExt cx="0" cy="0"/>
        </a:xfrm>
      </p:grpSpPr>
      <p:sp>
        <p:nvSpPr>
          <p:cNvPr id="40" name="Google Shape;40;p1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 name="Google Shape;41;p1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2" name="Google Shape;42;p11"/>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3" name="Google Shape;43;p11"/>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4" name="Google Shape;44;p11"/>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5" name="Google Shape;45;p11"/>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6" name="Google Shape;46;p11"/>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47" name="Google Shape;47;p11"/>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8" name="Google Shape;48;p11"/>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49" name="Google Shape;49;p11"/>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0" name="Google Shape;50;p11"/>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700" name="Shape 700"/>
        <p:cNvGrpSpPr/>
        <p:nvPr/>
      </p:nvGrpSpPr>
      <p:grpSpPr>
        <a:xfrm>
          <a:off x="0" y="0"/>
          <a:ext cx="0" cy="0"/>
          <a:chOff x="0" y="0"/>
          <a:chExt cx="0" cy="0"/>
        </a:xfrm>
      </p:grpSpPr>
      <p:sp>
        <p:nvSpPr>
          <p:cNvPr id="701" name="Google Shape;701;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104"/>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703" name="Google Shape;703;p104"/>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704" name="Google Shape;704;p104"/>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705" name="Google Shape;705;p104"/>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706" name="Google Shape;706;p104"/>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707" name="Google Shape;707;p104"/>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708" name="Google Shape;708;p104"/>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709" name="Google Shape;709;p104"/>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710" name="Google Shape;710;p104"/>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711" name="Google Shape;711;p104"/>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712" name="Google Shape;712;p104"/>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713" name="Google Shape;713;p104"/>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714" name="Google Shape;714;p104"/>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715" name="Google Shape;715;p104"/>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716" name="Google Shape;716;p104"/>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717" name="Google Shape;717;p104"/>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718" name="Google Shape;718;p104"/>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719" name="Google Shape;719;p104"/>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720" name="Google Shape;720;p104"/>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721" name="Google Shape;721;p104"/>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722" name="Google Shape;722;p104"/>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723" name="Google Shape;723;p104"/>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724" name="Google Shape;724;p104"/>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725" name="Google Shape;725;p104"/>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726" name="Google Shape;726;p104"/>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727" name="Google Shape;727;p104"/>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728" name="Google Shape;728;p104"/>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729" name="Google Shape;729;p104"/>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730" name="Google Shape;730;p104"/>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731" name="Google Shape;731;p104"/>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732" name="Google Shape;732;p104"/>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733" name="Google Shape;733;p104"/>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734" name="Google Shape;734;p104"/>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735" name="Google Shape;735;p104"/>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736" name="Google Shape;736;p104"/>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737" name="Google Shape;737;p104"/>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738" name="Google Shape;738;p104"/>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739" name="Google Shape;739;p104"/>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740" name="Google Shape;740;p104"/>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741" name="Shape 741"/>
        <p:cNvGrpSpPr/>
        <p:nvPr/>
      </p:nvGrpSpPr>
      <p:grpSpPr>
        <a:xfrm>
          <a:off x="0" y="0"/>
          <a:ext cx="0" cy="0"/>
          <a:chOff x="0" y="0"/>
          <a:chExt cx="0" cy="0"/>
        </a:xfrm>
      </p:grpSpPr>
      <p:sp>
        <p:nvSpPr>
          <p:cNvPr id="742" name="Google Shape;742;p105"/>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743" name="Google Shape;743;p105"/>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744" name="Google Shape;744;p105"/>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5"/>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5"/>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5"/>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5"/>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5"/>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750" name="Google Shape;750;p105"/>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751" name="Google Shape;751;p105"/>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752" name="Google Shape;752;p105"/>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753" name="Google Shape;753;p105"/>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754" name="Google Shape;754;p105"/>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5"/>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756" name="Google Shape;756;p105"/>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right">
  <p:cSld name="Divider bright">
    <p:spTree>
      <p:nvGrpSpPr>
        <p:cNvPr id="757" name="Shape 757"/>
        <p:cNvGrpSpPr/>
        <p:nvPr/>
      </p:nvGrpSpPr>
      <p:grpSpPr>
        <a:xfrm>
          <a:off x="0" y="0"/>
          <a:ext cx="0" cy="0"/>
          <a:chOff x="0" y="0"/>
          <a:chExt cx="0" cy="0"/>
        </a:xfrm>
      </p:grpSpPr>
      <p:sp>
        <p:nvSpPr>
          <p:cNvPr id="758" name="Google Shape;758;p106"/>
          <p:cNvSpPr txBox="1"/>
          <p:nvPr>
            <p:ph idx="1" type="body"/>
          </p:nvPr>
        </p:nvSpPr>
        <p:spPr>
          <a:xfrm>
            <a:off x="666750" y="614871"/>
            <a:ext cx="6043200" cy="39387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59" name="Google Shape;759;p106"/>
          <p:cNvSpPr txBox="1"/>
          <p:nvPr>
            <p:ph idx="2" type="body"/>
          </p:nvPr>
        </p:nvSpPr>
        <p:spPr>
          <a:xfrm>
            <a:off x="664959" y="614869"/>
            <a:ext cx="3995400" cy="24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60" name="Google Shape;760;p106"/>
          <p:cNvSpPr txBox="1"/>
          <p:nvPr>
            <p:ph idx="12" type="sldNum"/>
          </p:nvPr>
        </p:nvSpPr>
        <p:spPr>
          <a:xfrm>
            <a:off x="8318389" y="4814795"/>
            <a:ext cx="138300" cy="1428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761" name="Shape 761"/>
        <p:cNvGrpSpPr/>
        <p:nvPr/>
      </p:nvGrpSpPr>
      <p:grpSpPr>
        <a:xfrm>
          <a:off x="0" y="0"/>
          <a:ext cx="0" cy="0"/>
          <a:chOff x="0" y="0"/>
          <a:chExt cx="0" cy="0"/>
        </a:xfrm>
      </p:grpSpPr>
      <p:sp>
        <p:nvSpPr>
          <p:cNvPr id="762" name="Google Shape;762;p107"/>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107"/>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107"/>
          <p:cNvSpPr txBox="1"/>
          <p:nvPr>
            <p:ph idx="12" type="sldNum"/>
          </p:nvPr>
        </p:nvSpPr>
        <p:spPr>
          <a:xfrm>
            <a:off x="6553200" y="4767262"/>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text 2 col" showMasterSp="0">
  <p:cSld name="Long text 2 col">
    <p:bg>
      <p:bgPr>
        <a:solidFill>
          <a:srgbClr val="FEFDFD"/>
        </a:solidFill>
      </p:bgPr>
    </p:bg>
    <p:spTree>
      <p:nvGrpSpPr>
        <p:cNvPr id="765" name="Shape 765"/>
        <p:cNvGrpSpPr/>
        <p:nvPr/>
      </p:nvGrpSpPr>
      <p:grpSpPr>
        <a:xfrm>
          <a:off x="0" y="0"/>
          <a:ext cx="0" cy="0"/>
          <a:chOff x="0" y="0"/>
          <a:chExt cx="0" cy="0"/>
        </a:xfrm>
      </p:grpSpPr>
      <p:sp>
        <p:nvSpPr>
          <p:cNvPr id="766" name="Google Shape;766;p108"/>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67" name="Google Shape;767;p108"/>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68" name="Google Shape;768;p108"/>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69" name="Shape 769"/>
        <p:cNvGrpSpPr/>
        <p:nvPr/>
      </p:nvGrpSpPr>
      <p:grpSpPr>
        <a:xfrm>
          <a:off x="0" y="0"/>
          <a:ext cx="0" cy="0"/>
          <a:chOff x="0" y="0"/>
          <a:chExt cx="0" cy="0"/>
        </a:xfrm>
      </p:grpSpPr>
      <p:sp>
        <p:nvSpPr>
          <p:cNvPr id="770" name="Google Shape;770;p1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71" name="Google Shape;771;p109"/>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2" name="Google Shape;772;p1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3" name="Google Shape;773;p1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4" name="Google Shape;774;p1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Text">
  <p:cSld name="End Text">
    <p:bg>
      <p:bgPr>
        <a:solidFill>
          <a:srgbClr val="1C304A"/>
        </a:solidFill>
      </p:bgPr>
    </p:bg>
    <p:spTree>
      <p:nvGrpSpPr>
        <p:cNvPr id="775" name="Shape 775"/>
        <p:cNvGrpSpPr/>
        <p:nvPr/>
      </p:nvGrpSpPr>
      <p:grpSpPr>
        <a:xfrm>
          <a:off x="0" y="0"/>
          <a:ext cx="0" cy="0"/>
          <a:chOff x="0" y="0"/>
          <a:chExt cx="0" cy="0"/>
        </a:xfrm>
      </p:grpSpPr>
      <p:sp>
        <p:nvSpPr>
          <p:cNvPr id="776" name="Google Shape;776;p110"/>
          <p:cNvSpPr txBox="1"/>
          <p:nvPr>
            <p:ph idx="1" type="body"/>
          </p:nvPr>
        </p:nvSpPr>
        <p:spPr>
          <a:xfrm>
            <a:off x="668742" y="3419258"/>
            <a:ext cx="5874000" cy="64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77" name="Google Shape;777;p110"/>
          <p:cNvSpPr txBox="1"/>
          <p:nvPr>
            <p:ph idx="2" type="body"/>
          </p:nvPr>
        </p:nvSpPr>
        <p:spPr>
          <a:xfrm>
            <a:off x="657225" y="1181405"/>
            <a:ext cx="7273800" cy="2126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80000"/>
              </a:lnSpc>
              <a:spcBef>
                <a:spcPts val="0"/>
              </a:spcBef>
              <a:spcAft>
                <a:spcPts val="0"/>
              </a:spcAft>
              <a:buClr>
                <a:srgbClr val="00CFFF"/>
              </a:buClr>
              <a:buSzPts val="1800"/>
              <a:buFont typeface="Helvetica Neue"/>
              <a:buNone/>
              <a:defRPr b="1" i="0" sz="7500" u="none" cap="none" strike="noStrike">
                <a:solidFill>
                  <a:srgbClr val="00C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78" name="Google Shape;778;p110"/>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779" name="Google Shape;779;p110"/>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4" name="Shape 784"/>
        <p:cNvGrpSpPr/>
        <p:nvPr/>
      </p:nvGrpSpPr>
      <p:grpSpPr>
        <a:xfrm>
          <a:off x="0" y="0"/>
          <a:ext cx="0" cy="0"/>
          <a:chOff x="0" y="0"/>
          <a:chExt cx="0" cy="0"/>
        </a:xfrm>
      </p:grpSpPr>
      <p:sp>
        <p:nvSpPr>
          <p:cNvPr id="785" name="Google Shape;785;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6" name="Shape 786"/>
        <p:cNvGrpSpPr/>
        <p:nvPr/>
      </p:nvGrpSpPr>
      <p:grpSpPr>
        <a:xfrm>
          <a:off x="0" y="0"/>
          <a:ext cx="0" cy="0"/>
          <a:chOff x="0" y="0"/>
          <a:chExt cx="0" cy="0"/>
        </a:xfrm>
      </p:grpSpPr>
      <p:sp>
        <p:nvSpPr>
          <p:cNvPr id="787" name="Google Shape;787;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88" name="Google Shape;788;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89" name="Google Shape;789;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90" name="Shape 790"/>
        <p:cNvGrpSpPr/>
        <p:nvPr/>
      </p:nvGrpSpPr>
      <p:grpSpPr>
        <a:xfrm>
          <a:off x="0" y="0"/>
          <a:ext cx="0" cy="0"/>
          <a:chOff x="0" y="0"/>
          <a:chExt cx="0" cy="0"/>
        </a:xfrm>
      </p:grpSpPr>
      <p:sp>
        <p:nvSpPr>
          <p:cNvPr id="791" name="Google Shape;791;p1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792" name="Google Shape;792;p1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793" name="Google Shape;793;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Light">
  <p:cSld name="TITLE_AND_BODY_2_1_1_1_1_2">
    <p:bg>
      <p:bgPr>
        <a:solidFill>
          <a:srgbClr val="FFFFFF"/>
        </a:solidFill>
      </p:bgPr>
    </p:bg>
    <p:spTree>
      <p:nvGrpSpPr>
        <p:cNvPr id="51" name="Shape 51"/>
        <p:cNvGrpSpPr/>
        <p:nvPr/>
      </p:nvGrpSpPr>
      <p:grpSpPr>
        <a:xfrm>
          <a:off x="0" y="0"/>
          <a:ext cx="0" cy="0"/>
          <a:chOff x="0" y="0"/>
          <a:chExt cx="0" cy="0"/>
        </a:xfrm>
      </p:grpSpPr>
      <p:sp>
        <p:nvSpPr>
          <p:cNvPr id="52" name="Google Shape;52;p1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3" name="Google Shape;53;p12"/>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94" name="Shape 794"/>
        <p:cNvGrpSpPr/>
        <p:nvPr/>
      </p:nvGrpSpPr>
      <p:grpSpPr>
        <a:xfrm>
          <a:off x="0" y="0"/>
          <a:ext cx="0" cy="0"/>
          <a:chOff x="0" y="0"/>
          <a:chExt cx="0" cy="0"/>
        </a:xfrm>
      </p:grpSpPr>
      <p:sp>
        <p:nvSpPr>
          <p:cNvPr id="795" name="Google Shape;795;p1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796" name="Google Shape;796;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7" name="Shape 797"/>
        <p:cNvGrpSpPr/>
        <p:nvPr/>
      </p:nvGrpSpPr>
      <p:grpSpPr>
        <a:xfrm>
          <a:off x="0" y="0"/>
          <a:ext cx="0" cy="0"/>
          <a:chOff x="0" y="0"/>
          <a:chExt cx="0" cy="0"/>
        </a:xfrm>
      </p:grpSpPr>
      <p:sp>
        <p:nvSpPr>
          <p:cNvPr id="798" name="Google Shape;798;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99" name="Google Shape;799;p1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00" name="Google Shape;800;p1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01" name="Google Shape;801;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2" name="Shape 802"/>
        <p:cNvGrpSpPr/>
        <p:nvPr/>
      </p:nvGrpSpPr>
      <p:grpSpPr>
        <a:xfrm>
          <a:off x="0" y="0"/>
          <a:ext cx="0" cy="0"/>
          <a:chOff x="0" y="0"/>
          <a:chExt cx="0" cy="0"/>
        </a:xfrm>
      </p:grpSpPr>
      <p:sp>
        <p:nvSpPr>
          <p:cNvPr id="803" name="Google Shape;803;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4" name="Google Shape;804;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05" name="Shape 805"/>
        <p:cNvGrpSpPr/>
        <p:nvPr/>
      </p:nvGrpSpPr>
      <p:grpSpPr>
        <a:xfrm>
          <a:off x="0" y="0"/>
          <a:ext cx="0" cy="0"/>
          <a:chOff x="0" y="0"/>
          <a:chExt cx="0" cy="0"/>
        </a:xfrm>
      </p:grpSpPr>
      <p:sp>
        <p:nvSpPr>
          <p:cNvPr id="806" name="Google Shape;806;p1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807" name="Google Shape;807;p1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08" name="Google Shape;808;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09" name="Shape 809"/>
        <p:cNvGrpSpPr/>
        <p:nvPr/>
      </p:nvGrpSpPr>
      <p:grpSpPr>
        <a:xfrm>
          <a:off x="0" y="0"/>
          <a:ext cx="0" cy="0"/>
          <a:chOff x="0" y="0"/>
          <a:chExt cx="0" cy="0"/>
        </a:xfrm>
      </p:grpSpPr>
      <p:sp>
        <p:nvSpPr>
          <p:cNvPr id="810" name="Google Shape;810;p1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811" name="Google Shape;811;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2" name="Shape 812"/>
        <p:cNvGrpSpPr/>
        <p:nvPr/>
      </p:nvGrpSpPr>
      <p:grpSpPr>
        <a:xfrm>
          <a:off x="0" y="0"/>
          <a:ext cx="0" cy="0"/>
          <a:chOff x="0" y="0"/>
          <a:chExt cx="0" cy="0"/>
        </a:xfrm>
      </p:grpSpPr>
      <p:sp>
        <p:nvSpPr>
          <p:cNvPr id="813" name="Google Shape;813;p1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815" name="Google Shape;815;p1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816" name="Google Shape;816;p1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17" name="Google Shape;817;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8" name="Shape 818"/>
        <p:cNvGrpSpPr/>
        <p:nvPr/>
      </p:nvGrpSpPr>
      <p:grpSpPr>
        <a:xfrm>
          <a:off x="0" y="0"/>
          <a:ext cx="0" cy="0"/>
          <a:chOff x="0" y="0"/>
          <a:chExt cx="0" cy="0"/>
        </a:xfrm>
      </p:grpSpPr>
      <p:sp>
        <p:nvSpPr>
          <p:cNvPr id="819" name="Google Shape;819;p1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820" name="Google Shape;820;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21" name="Shape 821"/>
        <p:cNvGrpSpPr/>
        <p:nvPr/>
      </p:nvGrpSpPr>
      <p:grpSpPr>
        <a:xfrm>
          <a:off x="0" y="0"/>
          <a:ext cx="0" cy="0"/>
          <a:chOff x="0" y="0"/>
          <a:chExt cx="0" cy="0"/>
        </a:xfrm>
      </p:grpSpPr>
      <p:sp>
        <p:nvSpPr>
          <p:cNvPr id="822" name="Google Shape;822;p1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823" name="Google Shape;823;p1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24" name="Google Shape;824;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829" name="Shape 829"/>
        <p:cNvGrpSpPr/>
        <p:nvPr/>
      </p:nvGrpSpPr>
      <p:grpSpPr>
        <a:xfrm>
          <a:off x="0" y="0"/>
          <a:ext cx="0" cy="0"/>
          <a:chOff x="0" y="0"/>
          <a:chExt cx="0" cy="0"/>
        </a:xfrm>
      </p:grpSpPr>
      <p:sp>
        <p:nvSpPr>
          <p:cNvPr id="830" name="Google Shape;830;p124"/>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31" name="Google Shape;831;p124"/>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pic>
        <p:nvPicPr>
          <p:cNvPr id="832" name="Google Shape;832;p124"/>
          <p:cNvPicPr preferRelativeResize="0"/>
          <p:nvPr/>
        </p:nvPicPr>
        <p:blipFill>
          <a:blip r:embed="rId2">
            <a:alphaModFix/>
          </a:blip>
          <a:stretch>
            <a:fillRect/>
          </a:stretch>
        </p:blipFill>
        <p:spPr>
          <a:xfrm>
            <a:off x="825491" y="4112051"/>
            <a:ext cx="655675" cy="6556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833" name="Shape 833"/>
        <p:cNvGrpSpPr/>
        <p:nvPr/>
      </p:nvGrpSpPr>
      <p:grpSpPr>
        <a:xfrm>
          <a:off x="0" y="0"/>
          <a:ext cx="0" cy="0"/>
          <a:chOff x="0" y="0"/>
          <a:chExt cx="0" cy="0"/>
        </a:xfrm>
      </p:grpSpPr>
      <p:sp>
        <p:nvSpPr>
          <p:cNvPr id="834" name="Google Shape;834;p125"/>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835" name="Google Shape;835;p125"/>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836" name="Google Shape;836;p125"/>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837" name="Google Shape;837;p125"/>
          <p:cNvPicPr preferRelativeResize="0"/>
          <p:nvPr/>
        </p:nvPicPr>
        <p:blipFill>
          <a:blip r:embed="rId2">
            <a:alphaModFix/>
          </a:blip>
          <a:stretch>
            <a:fillRect/>
          </a:stretch>
        </p:blipFill>
        <p:spPr>
          <a:xfrm>
            <a:off x="825500" y="4438375"/>
            <a:ext cx="329350" cy="329350"/>
          </a:xfrm>
          <a:prstGeom prst="rect">
            <a:avLst/>
          </a:prstGeom>
          <a:noFill/>
          <a:ln>
            <a:noFill/>
          </a:ln>
        </p:spPr>
      </p:pic>
      <p:sp>
        <p:nvSpPr>
          <p:cNvPr id="838" name="Google Shape;838;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Light">
  <p:cSld name="TITLE_AND_BODY_2_1_1_1_1_1">
    <p:bg>
      <p:bgPr>
        <a:solidFill>
          <a:srgbClr val="FFFFFF"/>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6" name="Google Shape;56;p13"/>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57" name="Google Shape;57;p13"/>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58" name="Google Shape;58;p13"/>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839" name="Shape 839"/>
        <p:cNvGrpSpPr/>
        <p:nvPr/>
      </p:nvGrpSpPr>
      <p:grpSpPr>
        <a:xfrm>
          <a:off x="0" y="0"/>
          <a:ext cx="0" cy="0"/>
          <a:chOff x="0" y="0"/>
          <a:chExt cx="0" cy="0"/>
        </a:xfrm>
      </p:grpSpPr>
      <p:sp>
        <p:nvSpPr>
          <p:cNvPr id="840" name="Google Shape;840;p12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1" name="Google Shape;841;p12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42" name="Google Shape;842;p12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843" name="Google Shape;843;p126"/>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844" name="Shape 844"/>
        <p:cNvGrpSpPr/>
        <p:nvPr/>
      </p:nvGrpSpPr>
      <p:grpSpPr>
        <a:xfrm>
          <a:off x="0" y="0"/>
          <a:ext cx="0" cy="0"/>
          <a:chOff x="0" y="0"/>
          <a:chExt cx="0" cy="0"/>
        </a:xfrm>
      </p:grpSpPr>
      <p:sp>
        <p:nvSpPr>
          <p:cNvPr id="845" name="Google Shape;845;p12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46" name="Google Shape;846;p12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47" name="Google Shape;847;p12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848" name="Google Shape;848;p127"/>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849" name="Shape 849"/>
        <p:cNvGrpSpPr/>
        <p:nvPr/>
      </p:nvGrpSpPr>
      <p:grpSpPr>
        <a:xfrm>
          <a:off x="0" y="0"/>
          <a:ext cx="0" cy="0"/>
          <a:chOff x="0" y="0"/>
          <a:chExt cx="0" cy="0"/>
        </a:xfrm>
      </p:grpSpPr>
      <p:sp>
        <p:nvSpPr>
          <p:cNvPr id="850" name="Google Shape;850;p12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51" name="Google Shape;851;p12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52" name="Google Shape;852;p12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853" name="Google Shape;853;p128"/>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854" name="Shape 854"/>
        <p:cNvGrpSpPr/>
        <p:nvPr/>
      </p:nvGrpSpPr>
      <p:grpSpPr>
        <a:xfrm>
          <a:off x="0" y="0"/>
          <a:ext cx="0" cy="0"/>
          <a:chOff x="0" y="0"/>
          <a:chExt cx="0" cy="0"/>
        </a:xfrm>
      </p:grpSpPr>
      <p:sp>
        <p:nvSpPr>
          <p:cNvPr id="855" name="Google Shape;855;p12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56" name="Google Shape;856;p12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857" name="Shape 857"/>
        <p:cNvGrpSpPr/>
        <p:nvPr/>
      </p:nvGrpSpPr>
      <p:grpSpPr>
        <a:xfrm>
          <a:off x="0" y="0"/>
          <a:ext cx="0" cy="0"/>
          <a:chOff x="0" y="0"/>
          <a:chExt cx="0" cy="0"/>
        </a:xfrm>
      </p:grpSpPr>
      <p:sp>
        <p:nvSpPr>
          <p:cNvPr id="858" name="Google Shape;858;p13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59" name="Google Shape;859;p13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860" name="Shape 860"/>
        <p:cNvGrpSpPr/>
        <p:nvPr/>
      </p:nvGrpSpPr>
      <p:grpSpPr>
        <a:xfrm>
          <a:off x="0" y="0"/>
          <a:ext cx="0" cy="0"/>
          <a:chOff x="0" y="0"/>
          <a:chExt cx="0" cy="0"/>
        </a:xfrm>
      </p:grpSpPr>
      <p:sp>
        <p:nvSpPr>
          <p:cNvPr id="861" name="Google Shape;861;p131"/>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62" name="Google Shape;862;p131"/>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863" name="Google Shape;863;p13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864" name="Shape 864"/>
        <p:cNvGrpSpPr/>
        <p:nvPr/>
      </p:nvGrpSpPr>
      <p:grpSpPr>
        <a:xfrm>
          <a:off x="0" y="0"/>
          <a:ext cx="0" cy="0"/>
          <a:chOff x="0" y="0"/>
          <a:chExt cx="0" cy="0"/>
        </a:xfrm>
      </p:grpSpPr>
      <p:sp>
        <p:nvSpPr>
          <p:cNvPr id="865" name="Google Shape;865;p13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66" name="Google Shape;866;p13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67" name="Google Shape;867;p132"/>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868" name="Google Shape;868;p132"/>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869" name="Google Shape;869;p132"/>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870" name="Shape 870"/>
        <p:cNvGrpSpPr/>
        <p:nvPr/>
      </p:nvGrpSpPr>
      <p:grpSpPr>
        <a:xfrm>
          <a:off x="0" y="0"/>
          <a:ext cx="0" cy="0"/>
          <a:chOff x="0" y="0"/>
          <a:chExt cx="0" cy="0"/>
        </a:xfrm>
      </p:grpSpPr>
      <p:sp>
        <p:nvSpPr>
          <p:cNvPr id="871" name="Google Shape;871;p13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72" name="Google Shape;872;p13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73" name="Google Shape;873;p133"/>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74" name="Google Shape;874;p133"/>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75" name="Google Shape;875;p133"/>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76" name="Google Shape;876;p133"/>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77" name="Google Shape;877;p133"/>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78" name="Google Shape;878;p133"/>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879" name="Google Shape;879;p133"/>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0" name="Google Shape;880;p133"/>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881" name="Google Shape;881;p133"/>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2" name="Google Shape;882;p133"/>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883" name="Shape 883"/>
        <p:cNvGrpSpPr/>
        <p:nvPr/>
      </p:nvGrpSpPr>
      <p:grpSpPr>
        <a:xfrm>
          <a:off x="0" y="0"/>
          <a:ext cx="0" cy="0"/>
          <a:chOff x="0" y="0"/>
          <a:chExt cx="0" cy="0"/>
        </a:xfrm>
      </p:grpSpPr>
      <p:sp>
        <p:nvSpPr>
          <p:cNvPr id="884" name="Google Shape;884;p13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85" name="Google Shape;885;p134"/>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886" name="Google Shape;886;p13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887" name="Shape 887"/>
        <p:cNvGrpSpPr/>
        <p:nvPr/>
      </p:nvGrpSpPr>
      <p:grpSpPr>
        <a:xfrm>
          <a:off x="0" y="0"/>
          <a:ext cx="0" cy="0"/>
          <a:chOff x="0" y="0"/>
          <a:chExt cx="0" cy="0"/>
        </a:xfrm>
      </p:grpSpPr>
      <p:sp>
        <p:nvSpPr>
          <p:cNvPr id="888" name="Google Shape;888;p13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89" name="Google Shape;889;p13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0" name="Google Shape;890;p135"/>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91" name="Google Shape;891;p135"/>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92" name="Google Shape;892;p135"/>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Light">
  <p:cSld name="TITLE_AND_TWO_COLUMNS_1">
    <p:spTree>
      <p:nvGrpSpPr>
        <p:cNvPr id="59" name="Shape 59"/>
        <p:cNvGrpSpPr/>
        <p:nvPr/>
      </p:nvGrpSpPr>
      <p:grpSpPr>
        <a:xfrm>
          <a:off x="0" y="0"/>
          <a:ext cx="0" cy="0"/>
          <a:chOff x="0" y="0"/>
          <a:chExt cx="0" cy="0"/>
        </a:xfrm>
      </p:grpSpPr>
      <p:sp>
        <p:nvSpPr>
          <p:cNvPr id="60" name="Google Shape;60;p14"/>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1" name="Google Shape;61;p1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14"/>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 name="Google Shape;64;p1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5" name="Google Shape;65;p14"/>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6" name="Google Shape;66;p1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7" name="Google Shape;67;p1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68" name="Google Shape;68;p1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9" name="Google Shape;69;p1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70" name="Google Shape;70;p1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71" name="Google Shape;71;p1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893" name="Shape 893"/>
        <p:cNvGrpSpPr/>
        <p:nvPr/>
      </p:nvGrpSpPr>
      <p:grpSpPr>
        <a:xfrm>
          <a:off x="0" y="0"/>
          <a:ext cx="0" cy="0"/>
          <a:chOff x="0" y="0"/>
          <a:chExt cx="0" cy="0"/>
        </a:xfrm>
      </p:grpSpPr>
      <p:sp>
        <p:nvSpPr>
          <p:cNvPr id="894" name="Google Shape;894;p136"/>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5" name="Google Shape;895;p13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6"/>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7" name="Google Shape;897;p136"/>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8" name="Google Shape;898;p136"/>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99" name="Google Shape;899;p136"/>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00" name="Google Shape;900;p13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136"/>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02" name="Google Shape;902;p136"/>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903" name="Google Shape;903;p136"/>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04" name="Google Shape;904;p136"/>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905" name="Google Shape;905;p13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06" name="Google Shape;906;p13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907" name="Shape 907"/>
        <p:cNvGrpSpPr/>
        <p:nvPr/>
      </p:nvGrpSpPr>
      <p:grpSpPr>
        <a:xfrm>
          <a:off x="0" y="0"/>
          <a:ext cx="0" cy="0"/>
          <a:chOff x="0" y="0"/>
          <a:chExt cx="0" cy="0"/>
        </a:xfrm>
      </p:grpSpPr>
      <p:sp>
        <p:nvSpPr>
          <p:cNvPr id="908" name="Google Shape;908;p137"/>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09" name="Google Shape;909;p13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0" name="Google Shape;910;p137"/>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11" name="Google Shape;911;p137"/>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12" name="Google Shape;912;p137"/>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13" name="Google Shape;913;p137"/>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14" name="Google Shape;914;p137"/>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15" name="Google Shape;915;p137"/>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16" name="Google Shape;916;p137"/>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17" name="Google Shape;917;p13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918" name="Shape 918"/>
        <p:cNvGrpSpPr/>
        <p:nvPr/>
      </p:nvGrpSpPr>
      <p:grpSpPr>
        <a:xfrm>
          <a:off x="0" y="0"/>
          <a:ext cx="0" cy="0"/>
          <a:chOff x="0" y="0"/>
          <a:chExt cx="0" cy="0"/>
        </a:xfrm>
      </p:grpSpPr>
      <p:sp>
        <p:nvSpPr>
          <p:cNvPr id="919" name="Google Shape;919;p13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20" name="Google Shape;920;p13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21" name="Google Shape;921;p138"/>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22" name="Google Shape;922;p138"/>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23" name="Google Shape;923;p13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24" name="Google Shape;924;p13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25" name="Google Shape;925;p138"/>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26" name="Google Shape;926;p138"/>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27" name="Google Shape;927;p13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28" name="Google Shape;928;p13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929" name="Shape 929"/>
        <p:cNvGrpSpPr/>
        <p:nvPr/>
      </p:nvGrpSpPr>
      <p:grpSpPr>
        <a:xfrm>
          <a:off x="0" y="0"/>
          <a:ext cx="0" cy="0"/>
          <a:chOff x="0" y="0"/>
          <a:chExt cx="0" cy="0"/>
        </a:xfrm>
      </p:grpSpPr>
      <p:sp>
        <p:nvSpPr>
          <p:cNvPr id="930" name="Google Shape;930;p13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31" name="Google Shape;931;p139"/>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932" name="Google Shape;932;p139"/>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33" name="Google Shape;933;p139"/>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934" name="Google Shape;934;p139"/>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35" name="Google Shape;935;p139"/>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936" name="Google Shape;936;p139"/>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37" name="Google Shape;937;p139"/>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938" name="Google Shape;938;p139"/>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39" name="Google Shape;939;p139"/>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940" name="Google Shape;940;p139"/>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41" name="Google Shape;941;p139"/>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942" name="Google Shape;942;p139"/>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943" name="Shape 943"/>
        <p:cNvGrpSpPr/>
        <p:nvPr/>
      </p:nvGrpSpPr>
      <p:grpSpPr>
        <a:xfrm>
          <a:off x="0" y="0"/>
          <a:ext cx="0" cy="0"/>
          <a:chOff x="0" y="0"/>
          <a:chExt cx="0" cy="0"/>
        </a:xfrm>
      </p:grpSpPr>
      <p:sp>
        <p:nvSpPr>
          <p:cNvPr id="944" name="Google Shape;944;p14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45" name="Google Shape;945;p14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46" name="Google Shape;946;p14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947" name="Shape 947"/>
        <p:cNvGrpSpPr/>
        <p:nvPr/>
      </p:nvGrpSpPr>
      <p:grpSpPr>
        <a:xfrm>
          <a:off x="0" y="0"/>
          <a:ext cx="0" cy="0"/>
          <a:chOff x="0" y="0"/>
          <a:chExt cx="0" cy="0"/>
        </a:xfrm>
      </p:grpSpPr>
      <p:pic>
        <p:nvPicPr>
          <p:cNvPr id="948" name="Google Shape;948;p14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949" name="Google Shape;949;p14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950" name="Google Shape;950;p141"/>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1" name="Google Shape;951;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952" name="Shape 952"/>
        <p:cNvGrpSpPr/>
        <p:nvPr/>
      </p:nvGrpSpPr>
      <p:grpSpPr>
        <a:xfrm>
          <a:off x="0" y="0"/>
          <a:ext cx="0" cy="0"/>
          <a:chOff x="0" y="0"/>
          <a:chExt cx="0" cy="0"/>
        </a:xfrm>
      </p:grpSpPr>
      <p:pic>
        <p:nvPicPr>
          <p:cNvPr id="953" name="Google Shape;953;p142"/>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954" name="Google Shape;954;p142"/>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2"/>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956" name="Google Shape;956;p142"/>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957" name="Google Shape;957;p142"/>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958" name="Google Shape;958;p142"/>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959" name="Shape 959"/>
        <p:cNvGrpSpPr/>
        <p:nvPr/>
      </p:nvGrpSpPr>
      <p:grpSpPr>
        <a:xfrm>
          <a:off x="0" y="0"/>
          <a:ext cx="0" cy="0"/>
          <a:chOff x="0" y="0"/>
          <a:chExt cx="0" cy="0"/>
        </a:xfrm>
      </p:grpSpPr>
      <p:sp>
        <p:nvSpPr>
          <p:cNvPr id="960" name="Google Shape;960;p14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961" name="Google Shape;961;p143"/>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962" name="Google Shape;962;p143"/>
          <p:cNvPicPr preferRelativeResize="0"/>
          <p:nvPr/>
        </p:nvPicPr>
        <p:blipFill>
          <a:blip r:embed="rId2">
            <a:alphaModFix/>
          </a:blip>
          <a:stretch>
            <a:fillRect/>
          </a:stretch>
        </p:blipFill>
        <p:spPr>
          <a:xfrm>
            <a:off x="825504" y="4566350"/>
            <a:ext cx="201375" cy="201375"/>
          </a:xfrm>
          <a:prstGeom prst="rect">
            <a:avLst/>
          </a:prstGeom>
          <a:noFill/>
          <a:ln>
            <a:noFill/>
          </a:ln>
        </p:spPr>
      </p:pic>
      <p:sp>
        <p:nvSpPr>
          <p:cNvPr id="963" name="Google Shape;963;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964" name="Shape 964"/>
        <p:cNvGrpSpPr/>
        <p:nvPr/>
      </p:nvGrpSpPr>
      <p:grpSpPr>
        <a:xfrm>
          <a:off x="0" y="0"/>
          <a:ext cx="0" cy="0"/>
          <a:chOff x="0" y="0"/>
          <a:chExt cx="0" cy="0"/>
        </a:xfrm>
      </p:grpSpPr>
      <p:sp>
        <p:nvSpPr>
          <p:cNvPr id="965" name="Google Shape;965;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6" name="Google Shape;966;p144"/>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967" name="Google Shape;967;p144"/>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968" name="Google Shape;968;p144"/>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969" name="Google Shape;969;p144"/>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970" name="Google Shape;970;p144"/>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971" name="Google Shape;971;p144"/>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972" name="Google Shape;972;p144"/>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973" name="Google Shape;973;p144"/>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974" name="Google Shape;974;p144"/>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975" name="Google Shape;975;p144"/>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976" name="Google Shape;976;p144"/>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977" name="Google Shape;977;p144"/>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978" name="Google Shape;978;p144"/>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979" name="Google Shape;979;p144"/>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980" name="Google Shape;980;p144"/>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981" name="Google Shape;981;p144"/>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982" name="Google Shape;982;p144"/>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983" name="Google Shape;983;p144"/>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984" name="Google Shape;984;p144"/>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985" name="Google Shape;985;p144"/>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986" name="Google Shape;986;p144"/>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987" name="Google Shape;987;p144"/>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988" name="Google Shape;988;p144"/>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989" name="Google Shape;989;p144"/>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990" name="Google Shape;990;p144"/>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991" name="Google Shape;991;p144"/>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992" name="Google Shape;992;p144"/>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993" name="Google Shape;993;p144"/>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994" name="Google Shape;994;p144"/>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995" name="Google Shape;995;p144"/>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996" name="Google Shape;996;p144"/>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997" name="Google Shape;997;p144"/>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998" name="Google Shape;998;p144"/>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999" name="Google Shape;999;p144"/>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1000" name="Google Shape;1000;p144"/>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1001" name="Google Shape;1001;p144"/>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1002" name="Google Shape;1002;p144"/>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1003" name="Google Shape;1003;p144"/>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1004" name="Google Shape;1004;p144"/>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1005" name="Shape 1005"/>
        <p:cNvGrpSpPr/>
        <p:nvPr/>
      </p:nvGrpSpPr>
      <p:grpSpPr>
        <a:xfrm>
          <a:off x="0" y="0"/>
          <a:ext cx="0" cy="0"/>
          <a:chOff x="0" y="0"/>
          <a:chExt cx="0" cy="0"/>
        </a:xfrm>
      </p:grpSpPr>
      <p:sp>
        <p:nvSpPr>
          <p:cNvPr id="1006" name="Google Shape;1006;p145"/>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1007" name="Google Shape;1007;p145"/>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1008" name="Google Shape;1008;p145"/>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5"/>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5"/>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5"/>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5"/>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5"/>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1014" name="Google Shape;1014;p145"/>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1015" name="Google Shape;1015;p145"/>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1016" name="Google Shape;1016;p145"/>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1017" name="Google Shape;1017;p145"/>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1018" name="Google Shape;1018;p145"/>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5"/>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1020" name="Google Shape;1020;p145"/>
          <p:cNvPicPr preferRelativeResize="0"/>
          <p:nvPr/>
        </p:nvPicPr>
        <p:blipFill>
          <a:blip r:embed="rId3">
            <a:alphaModFix/>
          </a:blip>
          <a:stretch>
            <a:fillRect/>
          </a:stretch>
        </p:blipFill>
        <p:spPr>
          <a:xfrm>
            <a:off x="7065773" y="1074050"/>
            <a:ext cx="1692975" cy="2927975"/>
          </a:xfrm>
          <a:prstGeom prst="rect">
            <a:avLst/>
          </a:prstGeom>
          <a:noFill/>
          <a:ln>
            <a:noFill/>
          </a:ln>
        </p:spPr>
      </p:pic>
      <p:sp>
        <p:nvSpPr>
          <p:cNvPr id="1021" name="Google Shape;1021;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Icons - Light">
  <p:cSld name="TITLE_AND_TWO_COLUMNS_1_2">
    <p:bg>
      <p:bgPr>
        <a:solidFill>
          <a:srgbClr val="FFFFFF"/>
        </a:solidFill>
      </p:bgPr>
    </p:bg>
    <p:spTree>
      <p:nvGrpSpPr>
        <p:cNvPr id="72" name="Shape 72"/>
        <p:cNvGrpSpPr/>
        <p:nvPr/>
      </p:nvGrpSpPr>
      <p:grpSpPr>
        <a:xfrm>
          <a:off x="0" y="0"/>
          <a:ext cx="0" cy="0"/>
          <a:chOff x="0" y="0"/>
          <a:chExt cx="0" cy="0"/>
        </a:xfrm>
      </p:grpSpPr>
      <p:sp>
        <p:nvSpPr>
          <p:cNvPr id="73" name="Google Shape;73;p15"/>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4" name="Google Shape;74;p1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75" name="Google Shape;75;p1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76" name="Google Shape;76;p15"/>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7" name="Google Shape;77;p15"/>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8" name="Google Shape;78;p1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79" name="Google Shape;79;p1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0" name="Google Shape;80;p15"/>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1" name="Google Shape;81;p1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1">
  <p:cSld name="TITLE_1">
    <p:bg>
      <p:bgPr>
        <a:solidFill>
          <a:srgbClr val="1C304A"/>
        </a:solidFill>
      </p:bgPr>
    </p:bg>
    <p:spTree>
      <p:nvGrpSpPr>
        <p:cNvPr id="1022" name="Shape 1022"/>
        <p:cNvGrpSpPr/>
        <p:nvPr/>
      </p:nvGrpSpPr>
      <p:grpSpPr>
        <a:xfrm>
          <a:off x="0" y="0"/>
          <a:ext cx="0" cy="0"/>
          <a:chOff x="0" y="0"/>
          <a:chExt cx="0" cy="0"/>
        </a:xfrm>
      </p:grpSpPr>
      <p:sp>
        <p:nvSpPr>
          <p:cNvPr id="1023" name="Google Shape;1023;p146"/>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24" name="Google Shape;1024;p146"/>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025" name="Google Shape;1025;p146"/>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26" name="Google Shape;1026;p146"/>
          <p:cNvPicPr preferRelativeResize="0"/>
          <p:nvPr/>
        </p:nvPicPr>
        <p:blipFill>
          <a:blip r:embed="rId2">
            <a:alphaModFix/>
          </a:blip>
          <a:stretch>
            <a:fillRect/>
          </a:stretch>
        </p:blipFill>
        <p:spPr>
          <a:xfrm>
            <a:off x="825510" y="4438374"/>
            <a:ext cx="329350" cy="329350"/>
          </a:xfrm>
          <a:prstGeom prst="rect">
            <a:avLst/>
          </a:prstGeom>
          <a:noFill/>
          <a:ln>
            <a:noFill/>
          </a:ln>
        </p:spPr>
      </p:pic>
      <p:sp>
        <p:nvSpPr>
          <p:cNvPr id="1027" name="Google Shape;1027;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1">
  <p:cSld name="Divider Dark Blue">
    <p:bg>
      <p:bgPr>
        <a:solidFill>
          <a:srgbClr val="1C304A"/>
        </a:solidFill>
      </p:bgPr>
    </p:bg>
    <p:spTree>
      <p:nvGrpSpPr>
        <p:cNvPr id="1028" name="Shape 1028"/>
        <p:cNvGrpSpPr/>
        <p:nvPr/>
      </p:nvGrpSpPr>
      <p:grpSpPr>
        <a:xfrm>
          <a:off x="0" y="0"/>
          <a:ext cx="0" cy="0"/>
          <a:chOff x="0" y="0"/>
          <a:chExt cx="0" cy="0"/>
        </a:xfrm>
      </p:grpSpPr>
      <p:sp>
        <p:nvSpPr>
          <p:cNvPr id="1029" name="Google Shape;1029;p147"/>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30" name="Google Shape;1030;p147"/>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1031" name="Google Shape;1031;p147"/>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pic>
        <p:nvPicPr>
          <p:cNvPr id="1032" name="Google Shape;1032;p147"/>
          <p:cNvPicPr preferRelativeResize="0"/>
          <p:nvPr/>
        </p:nvPicPr>
        <p:blipFill rotWithShape="1">
          <a:blip r:embed="rId2">
            <a:alphaModFix/>
          </a:blip>
          <a:srcRect b="0" l="0" r="0" t="0"/>
          <a:stretch/>
        </p:blipFill>
        <p:spPr>
          <a:xfrm>
            <a:off x="825504" y="4566349"/>
            <a:ext cx="201300" cy="2013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3" name="Shape 1033"/>
        <p:cNvGrpSpPr/>
        <p:nvPr/>
      </p:nvGrpSpPr>
      <p:grpSpPr>
        <a:xfrm>
          <a:off x="0" y="0"/>
          <a:ext cx="0" cy="0"/>
          <a:chOff x="0" y="0"/>
          <a:chExt cx="0" cy="0"/>
        </a:xfrm>
      </p:grpSpPr>
      <p:sp>
        <p:nvSpPr>
          <p:cNvPr id="1034" name="Google Shape;1034;p14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1">
  <p:cSld name="5 boxes">
    <p:bg>
      <p:bgPr>
        <a:solidFill>
          <a:srgbClr val="FFFFFF"/>
        </a:solidFill>
      </p:bgPr>
    </p:bg>
    <p:spTree>
      <p:nvGrpSpPr>
        <p:cNvPr id="1035" name="Shape 1035"/>
        <p:cNvGrpSpPr/>
        <p:nvPr/>
      </p:nvGrpSpPr>
      <p:grpSpPr>
        <a:xfrm>
          <a:off x="0" y="0"/>
          <a:ext cx="0" cy="0"/>
          <a:chOff x="0" y="0"/>
          <a:chExt cx="0" cy="0"/>
        </a:xfrm>
      </p:grpSpPr>
      <p:sp>
        <p:nvSpPr>
          <p:cNvPr id="1036" name="Google Shape;1036;p149"/>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37" name="Google Shape;1037;p149"/>
          <p:cNvSpPr txBox="1"/>
          <p:nvPr>
            <p:ph type="ctrTitle"/>
          </p:nvPr>
        </p:nvSpPr>
        <p:spPr>
          <a:xfrm>
            <a:off x="718661" y="614726"/>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1038" name="Google Shape;1038;p149"/>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1C304A"/>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1039" name="Google Shape;1039;p149"/>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7200" u="none" cap="none" strike="noStrike">
                <a:solidFill>
                  <a:srgbClr val="00CFFF"/>
                </a:solidFill>
                <a:latin typeface="Helvetica Neue"/>
                <a:ea typeface="Helvetica Neue"/>
                <a:cs typeface="Helvetica Neue"/>
                <a:sym typeface="Helvetica Neue"/>
              </a:rPr>
              <a:t>1</a:t>
            </a:r>
            <a:endParaRPr/>
          </a:p>
        </p:txBody>
      </p:sp>
      <p:sp>
        <p:nvSpPr>
          <p:cNvPr id="1040" name="Google Shape;1040;p149"/>
          <p:cNvSpPr txBox="1"/>
          <p:nvPr>
            <p:ph idx="2" type="body"/>
          </p:nvPr>
        </p:nvSpPr>
        <p:spPr>
          <a:xfrm>
            <a:off x="873513" y="3007750"/>
            <a:ext cx="1278900" cy="82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0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1041" name="Google Shape;1041;p149"/>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7200" u="none" cap="none" strike="noStrike">
                <a:solidFill>
                  <a:srgbClr val="00CFFF"/>
                </a:solidFill>
                <a:latin typeface="Helvetica Neue"/>
                <a:ea typeface="Helvetica Neue"/>
                <a:cs typeface="Helvetica Neue"/>
                <a:sym typeface="Helvetica Neue"/>
              </a:rPr>
              <a:t>2</a:t>
            </a:r>
            <a:endParaRPr/>
          </a:p>
        </p:txBody>
      </p:sp>
      <p:sp>
        <p:nvSpPr>
          <p:cNvPr id="1042" name="Google Shape;1042;p149"/>
          <p:cNvSpPr txBox="1"/>
          <p:nvPr>
            <p:ph idx="3" type="body"/>
          </p:nvPr>
        </p:nvSpPr>
        <p:spPr>
          <a:xfrm>
            <a:off x="2403713" y="3007750"/>
            <a:ext cx="1278900" cy="82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0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1043" name="Google Shape;1043;p149"/>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7200" u="none" cap="none" strike="noStrike">
                <a:solidFill>
                  <a:srgbClr val="00CFFF"/>
                </a:solidFill>
                <a:latin typeface="Helvetica Neue"/>
                <a:ea typeface="Helvetica Neue"/>
                <a:cs typeface="Helvetica Neue"/>
                <a:sym typeface="Helvetica Neue"/>
              </a:rPr>
              <a:t>3</a:t>
            </a:r>
            <a:endParaRPr/>
          </a:p>
        </p:txBody>
      </p:sp>
      <p:sp>
        <p:nvSpPr>
          <p:cNvPr id="1044" name="Google Shape;1044;p149"/>
          <p:cNvSpPr txBox="1"/>
          <p:nvPr>
            <p:ph idx="4" type="body"/>
          </p:nvPr>
        </p:nvSpPr>
        <p:spPr>
          <a:xfrm>
            <a:off x="3933913" y="3007750"/>
            <a:ext cx="1278900" cy="82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0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1045" name="Google Shape;1045;p149"/>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7200" u="none" cap="none" strike="noStrike">
                <a:solidFill>
                  <a:srgbClr val="00CFFF"/>
                </a:solidFill>
                <a:latin typeface="Helvetica Neue"/>
                <a:ea typeface="Helvetica Neue"/>
                <a:cs typeface="Helvetica Neue"/>
                <a:sym typeface="Helvetica Neue"/>
              </a:rPr>
              <a:t>4</a:t>
            </a:r>
            <a:endParaRPr/>
          </a:p>
        </p:txBody>
      </p:sp>
      <p:sp>
        <p:nvSpPr>
          <p:cNvPr id="1046" name="Google Shape;1046;p149"/>
          <p:cNvSpPr txBox="1"/>
          <p:nvPr>
            <p:ph idx="5" type="body"/>
          </p:nvPr>
        </p:nvSpPr>
        <p:spPr>
          <a:xfrm>
            <a:off x="5464113" y="3007750"/>
            <a:ext cx="1278900" cy="82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0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1047" name="Google Shape;1047;p149"/>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7200" u="none" cap="none" strike="noStrike">
                <a:solidFill>
                  <a:srgbClr val="00CFFF"/>
                </a:solidFill>
                <a:latin typeface="Helvetica Neue"/>
                <a:ea typeface="Helvetica Neue"/>
                <a:cs typeface="Helvetica Neue"/>
                <a:sym typeface="Helvetica Neue"/>
              </a:rPr>
              <a:t>5</a:t>
            </a:r>
            <a:endParaRPr/>
          </a:p>
        </p:txBody>
      </p:sp>
      <p:sp>
        <p:nvSpPr>
          <p:cNvPr id="1048" name="Google Shape;1048;p149"/>
          <p:cNvSpPr txBox="1"/>
          <p:nvPr>
            <p:ph idx="6" type="body"/>
          </p:nvPr>
        </p:nvSpPr>
        <p:spPr>
          <a:xfrm>
            <a:off x="6994313" y="3007750"/>
            <a:ext cx="1278900" cy="82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0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1">
  <p:cSld name="White - 3 column ">
    <p:spTree>
      <p:nvGrpSpPr>
        <p:cNvPr id="1049" name="Shape 1049"/>
        <p:cNvGrpSpPr/>
        <p:nvPr/>
      </p:nvGrpSpPr>
      <p:grpSpPr>
        <a:xfrm>
          <a:off x="0" y="0"/>
          <a:ext cx="0" cy="0"/>
          <a:chOff x="0" y="0"/>
          <a:chExt cx="0" cy="0"/>
        </a:xfrm>
      </p:grpSpPr>
      <p:sp>
        <p:nvSpPr>
          <p:cNvPr id="1050" name="Google Shape;1050;p150"/>
          <p:cNvSpPr/>
          <p:nvPr/>
        </p:nvSpPr>
        <p:spPr>
          <a:xfrm>
            <a:off x="3375583" y="1523892"/>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51" name="Google Shape;1051;p150"/>
          <p:cNvSpPr txBox="1"/>
          <p:nvPr/>
        </p:nvSpPr>
        <p:spPr>
          <a:xfrm>
            <a:off x="3371633" y="1534568"/>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Helvetica Neue"/>
                <a:ea typeface="Helvetica Neue"/>
                <a:cs typeface="Helvetica Neue"/>
                <a:sym typeface="Helvetica Neue"/>
              </a:rPr>
              <a:t>2</a:t>
            </a:r>
            <a:endParaRPr/>
          </a:p>
        </p:txBody>
      </p:sp>
      <p:sp>
        <p:nvSpPr>
          <p:cNvPr id="1052" name="Google Shape;1052;p150"/>
          <p:cNvSpPr txBox="1"/>
          <p:nvPr>
            <p:ph idx="1" type="body"/>
          </p:nvPr>
        </p:nvSpPr>
        <p:spPr>
          <a:xfrm>
            <a:off x="737118" y="2153727"/>
            <a:ext cx="2258100" cy="133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0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
        <p:nvSpPr>
          <p:cNvPr id="1053" name="Google Shape;1053;p150"/>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50"/>
          <p:cNvSpPr txBox="1"/>
          <p:nvPr>
            <p:ph idx="2" type="body"/>
          </p:nvPr>
        </p:nvSpPr>
        <p:spPr>
          <a:xfrm>
            <a:off x="3323392" y="2153727"/>
            <a:ext cx="2258100" cy="133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0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
        <p:nvSpPr>
          <p:cNvPr id="1055" name="Google Shape;1055;p150"/>
          <p:cNvSpPr txBox="1"/>
          <p:nvPr>
            <p:ph idx="3" type="body"/>
          </p:nvPr>
        </p:nvSpPr>
        <p:spPr>
          <a:xfrm>
            <a:off x="5909667" y="2153727"/>
            <a:ext cx="2258100" cy="133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0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8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
        <p:nvSpPr>
          <p:cNvPr id="1056" name="Google Shape;1056;p150"/>
          <p:cNvSpPr txBox="1"/>
          <p:nvPr>
            <p:ph type="ctrTitle"/>
          </p:nvPr>
        </p:nvSpPr>
        <p:spPr>
          <a:xfrm>
            <a:off x="718661" y="614726"/>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1057" name="Google Shape;1057;p150"/>
          <p:cNvSpPr txBox="1"/>
          <p:nvPr>
            <p:ph idx="4"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1C304A"/>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1058" name="Google Shape;1058;p150"/>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59" name="Google Shape;1059;p150"/>
          <p:cNvSpPr/>
          <p:nvPr/>
        </p:nvSpPr>
        <p:spPr>
          <a:xfrm>
            <a:off x="815525" y="1523892"/>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0" name="Google Shape;1060;p150"/>
          <p:cNvSpPr txBox="1"/>
          <p:nvPr/>
        </p:nvSpPr>
        <p:spPr>
          <a:xfrm>
            <a:off x="811575" y="1534568"/>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i="0" lang="en" sz="1800" u="none" cap="none" strike="noStrike">
                <a:solidFill>
                  <a:srgbClr val="FFFFFF"/>
                </a:solidFill>
                <a:latin typeface="Helvetica Neue"/>
                <a:ea typeface="Helvetica Neue"/>
                <a:cs typeface="Helvetica Neue"/>
                <a:sym typeface="Helvetica Neue"/>
              </a:rPr>
              <a:t>1</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1">
  <p:cSld name="TITLE_AND_BODY_1">
    <p:bg>
      <p:bgPr>
        <a:solidFill>
          <a:srgbClr val="00CFFF"/>
        </a:solidFill>
      </p:bgPr>
    </p:bg>
    <p:spTree>
      <p:nvGrpSpPr>
        <p:cNvPr id="1061" name="Shape 1061"/>
        <p:cNvGrpSpPr/>
        <p:nvPr/>
      </p:nvGrpSpPr>
      <p:grpSpPr>
        <a:xfrm>
          <a:off x="0" y="0"/>
          <a:ext cx="0" cy="0"/>
          <a:chOff x="0" y="0"/>
          <a:chExt cx="0" cy="0"/>
        </a:xfrm>
      </p:grpSpPr>
      <p:sp>
        <p:nvSpPr>
          <p:cNvPr id="1062" name="Google Shape;1062;p15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15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064" name="Google Shape;1064;p151"/>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065" name="Google Shape;1065;p151"/>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1">
  <p:cSld name="White - 1 column">
    <p:bg>
      <p:bgPr>
        <a:solidFill>
          <a:srgbClr val="FFFFFF"/>
        </a:solidFill>
      </p:bgPr>
    </p:bg>
    <p:spTree>
      <p:nvGrpSpPr>
        <p:cNvPr id="1066" name="Shape 1066"/>
        <p:cNvGrpSpPr/>
        <p:nvPr/>
      </p:nvGrpSpPr>
      <p:grpSpPr>
        <a:xfrm>
          <a:off x="0" y="0"/>
          <a:ext cx="0" cy="0"/>
          <a:chOff x="0" y="0"/>
          <a:chExt cx="0" cy="0"/>
        </a:xfrm>
      </p:grpSpPr>
      <p:sp>
        <p:nvSpPr>
          <p:cNvPr id="1067" name="Google Shape;1067;p152"/>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1068" name="Google Shape;1068;p152"/>
          <p:cNvSpPr txBox="1"/>
          <p:nvPr>
            <p:ph idx="1" type="body"/>
          </p:nvPr>
        </p:nvSpPr>
        <p:spPr>
          <a:xfrm>
            <a:off x="623399" y="1662375"/>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
        <p:nvSpPr>
          <p:cNvPr id="1069" name="Google Shape;1069;p152"/>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70" name="Shape 1070"/>
        <p:cNvGrpSpPr/>
        <p:nvPr/>
      </p:nvGrpSpPr>
      <p:grpSpPr>
        <a:xfrm>
          <a:off x="0" y="0"/>
          <a:ext cx="0" cy="0"/>
          <a:chOff x="0" y="0"/>
          <a:chExt cx="0" cy="0"/>
        </a:xfrm>
      </p:grpSpPr>
      <p:sp>
        <p:nvSpPr>
          <p:cNvPr id="1071" name="Google Shape;1071;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2" name="Google Shape;1072;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1">
    <p:spTree>
      <p:nvGrpSpPr>
        <p:cNvPr id="1073" name="Shape 1073"/>
        <p:cNvGrpSpPr/>
        <p:nvPr/>
      </p:nvGrpSpPr>
      <p:grpSpPr>
        <a:xfrm>
          <a:off x="0" y="0"/>
          <a:ext cx="0" cy="0"/>
          <a:chOff x="0" y="0"/>
          <a:chExt cx="0" cy="0"/>
        </a:xfrm>
      </p:grpSpPr>
      <p:sp>
        <p:nvSpPr>
          <p:cNvPr id="1074" name="Google Shape;1074;p154"/>
          <p:cNvSpPr txBox="1"/>
          <p:nvPr>
            <p:ph type="title"/>
          </p:nvPr>
        </p:nvSpPr>
        <p:spPr>
          <a:xfrm>
            <a:off x="457200" y="205978"/>
            <a:ext cx="8228100" cy="856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2600"/>
              <a:buFont typeface="Rambla"/>
              <a:buNone/>
              <a:defRPr b="1" i="0" sz="4400" u="none" cap="none" strike="noStrike">
                <a:solidFill>
                  <a:schemeClr val="dk1"/>
                </a:solidFill>
                <a:latin typeface="Rambla"/>
                <a:ea typeface="Rambla"/>
                <a:cs typeface="Rambla"/>
                <a:sym typeface="Rambla"/>
              </a:defRPr>
            </a:lvl1pPr>
            <a:lvl2pPr indent="0" lvl="1"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2pPr>
            <a:lvl3pPr indent="0" lvl="2"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3pPr>
            <a:lvl4pPr indent="0" lvl="3"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4pPr>
            <a:lvl5pPr indent="0" lvl="4"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5pPr>
            <a:lvl6pPr indent="2286000" lvl="5"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6pPr>
            <a:lvl7pPr indent="2743200" lvl="6"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7pPr>
            <a:lvl8pPr indent="3200400" lvl="7"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8pPr>
            <a:lvl9pPr indent="3657600" lvl="8"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9pPr>
          </a:lstStyle>
          <a:p/>
        </p:txBody>
      </p:sp>
      <p:sp>
        <p:nvSpPr>
          <p:cNvPr id="1075" name="Google Shape;1075;p154"/>
          <p:cNvSpPr txBox="1"/>
          <p:nvPr>
            <p:ph idx="12" type="sldNum"/>
          </p:nvPr>
        </p:nvSpPr>
        <p:spPr>
          <a:xfrm>
            <a:off x="7791450" y="4777913"/>
            <a:ext cx="372600" cy="301200"/>
          </a:xfrm>
          <a:prstGeom prst="rect">
            <a:avLst/>
          </a:prstGeom>
          <a:noFill/>
          <a:ln>
            <a:noFill/>
          </a:ln>
        </p:spPr>
        <p:txBody>
          <a:bodyPr anchorCtr="0" anchor="b" bIns="46775" lIns="46775" spcFirstLastPara="1" rIns="46775" wrap="square" tIns="46775">
            <a:noAutofit/>
          </a:bodyPr>
          <a:lstStyle>
            <a:lvl1pPr indent="0" lvl="0"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1pPr>
            <a:lvl2pPr indent="0" lvl="1"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2pPr>
            <a:lvl3pPr indent="0" lvl="2"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3pPr>
            <a:lvl4pPr indent="0" lvl="3"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4pPr>
            <a:lvl5pPr indent="0" lvl="4"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5pPr>
            <a:lvl6pPr indent="0" lvl="5"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6pPr>
            <a:lvl7pPr indent="0" lvl="6"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7pPr>
            <a:lvl8pPr indent="0" lvl="7"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8pPr>
            <a:lvl9pPr indent="0" lvl="8"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1">
  <p:cSld name="Divider White">
    <p:bg>
      <p:bgPr>
        <a:solidFill>
          <a:srgbClr val="FFFFFF"/>
        </a:solidFill>
      </p:bgPr>
    </p:bg>
    <p:spTree>
      <p:nvGrpSpPr>
        <p:cNvPr id="1076" name="Shape 1076"/>
        <p:cNvGrpSpPr/>
        <p:nvPr/>
      </p:nvGrpSpPr>
      <p:grpSpPr>
        <a:xfrm>
          <a:off x="0" y="0"/>
          <a:ext cx="0" cy="0"/>
          <a:chOff x="0" y="0"/>
          <a:chExt cx="0" cy="0"/>
        </a:xfrm>
      </p:grpSpPr>
      <p:sp>
        <p:nvSpPr>
          <p:cNvPr id="1077" name="Google Shape;1077;p155"/>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78" name="Google Shape;1078;p155"/>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1C304A"/>
              </a:buClr>
              <a:buSzPts val="2600"/>
              <a:buFont typeface="Helvetica Neue"/>
              <a:buNone/>
              <a:defRPr b="1" i="0" sz="6000" u="none" cap="none" strike="noStrike">
                <a:solidFill>
                  <a:srgbClr val="1C304A"/>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1079" name="Google Shape;1079;p155"/>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046B99"/>
              </a:buClr>
              <a:buSzPts val="1800"/>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pic>
        <p:nvPicPr>
          <p:cNvPr descr="18F-Logo-S.png" id="1080" name="Google Shape;1080;p155"/>
          <p:cNvPicPr preferRelativeResize="0"/>
          <p:nvPr/>
        </p:nvPicPr>
        <p:blipFill rotWithShape="1">
          <a:blip r:embed="rId2">
            <a:alphaModFix/>
          </a:blip>
          <a:srcRect b="0" l="0" r="0" t="0"/>
          <a:stretch/>
        </p:blipFill>
        <p:spPr>
          <a:xfrm>
            <a:off x="825500" y="4566350"/>
            <a:ext cx="201300" cy="201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82" name="Shape 82"/>
        <p:cNvGrpSpPr/>
        <p:nvPr/>
      </p:nvGrpSpPr>
      <p:grpSpPr>
        <a:xfrm>
          <a:off x="0" y="0"/>
          <a:ext cx="0" cy="0"/>
          <a:chOff x="0" y="0"/>
          <a:chExt cx="0" cy="0"/>
        </a:xfrm>
      </p:grpSpPr>
      <p:sp>
        <p:nvSpPr>
          <p:cNvPr id="83" name="Google Shape;83;p16"/>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4" name="Google Shape;84;p16"/>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5" name="Google Shape;85;p16"/>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6" name="Google Shape;86;p16"/>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 name="Google Shape;87;p16"/>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8" name="Google Shape;88;p16"/>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9" name="Google Shape;89;p16"/>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0" name="Google Shape;90;p16"/>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1" name="Google Shape;91;p1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1">
    <p:spTree>
      <p:nvGrpSpPr>
        <p:cNvPr id="1081" name="Shape 1081"/>
        <p:cNvGrpSpPr/>
        <p:nvPr/>
      </p:nvGrpSpPr>
      <p:grpSpPr>
        <a:xfrm>
          <a:off x="0" y="0"/>
          <a:ext cx="0" cy="0"/>
          <a:chOff x="0" y="0"/>
          <a:chExt cx="0" cy="0"/>
        </a:xfrm>
      </p:grpSpPr>
      <p:sp>
        <p:nvSpPr>
          <p:cNvPr id="1082" name="Google Shape;1082;p156"/>
          <p:cNvSpPr txBox="1"/>
          <p:nvPr>
            <p:ph idx="12" type="sldNum"/>
          </p:nvPr>
        </p:nvSpPr>
        <p:spPr>
          <a:xfrm>
            <a:off x="8296338" y="4761542"/>
            <a:ext cx="411000" cy="317700"/>
          </a:xfrm>
          <a:prstGeom prst="rect">
            <a:avLst/>
          </a:prstGeom>
          <a:noFill/>
          <a:ln>
            <a:noFill/>
          </a:ln>
        </p:spPr>
        <p:txBody>
          <a:bodyPr anchorCtr="0" anchor="b" bIns="46775" lIns="46775" spcFirstLastPara="1" rIns="46775" wrap="square" tIns="46775">
            <a:noAutofit/>
          </a:bodyPr>
          <a:lstStyle>
            <a:lvl1pPr indent="-215900" lvl="0"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15900" lvl="1"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2pPr>
            <a:lvl3pPr indent="-215900" lvl="2"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3pPr>
            <a:lvl4pPr indent="-215900" lvl="3"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4pPr>
            <a:lvl5pPr indent="-215900" lvl="4"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5pPr>
            <a:lvl6pPr indent="-215900" lvl="5"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6pPr>
            <a:lvl7pPr indent="-215900" lvl="6"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7pPr>
            <a:lvl8pPr indent="-215900" lvl="7"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8pPr>
            <a:lvl9pPr indent="-215900" lvl="8"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9pPr>
          </a:lstStyle>
          <a:p>
            <a:pPr indent="-215900" lvl="0" marL="2159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1">
  <p:cSld name="Dark - 1 column">
    <p:bg>
      <p:bgPr>
        <a:solidFill>
          <a:srgbClr val="1C304A"/>
        </a:solidFill>
      </p:bgPr>
    </p:bg>
    <p:spTree>
      <p:nvGrpSpPr>
        <p:cNvPr id="1083" name="Shape 1083"/>
        <p:cNvGrpSpPr/>
        <p:nvPr/>
      </p:nvGrpSpPr>
      <p:grpSpPr>
        <a:xfrm>
          <a:off x="0" y="0"/>
          <a:ext cx="0" cy="0"/>
          <a:chOff x="0" y="0"/>
          <a:chExt cx="0" cy="0"/>
        </a:xfrm>
      </p:grpSpPr>
      <p:sp>
        <p:nvSpPr>
          <p:cNvPr id="1084" name="Google Shape;1084;p157"/>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1085" name="Google Shape;1085;p157"/>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1086" name="Google Shape;1086;p157"/>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2">
  <p:cSld name="TITLE_2">
    <p:bg>
      <p:bgPr>
        <a:solidFill>
          <a:srgbClr val="1C304A"/>
        </a:solidFill>
      </p:bgPr>
    </p:bg>
    <p:spTree>
      <p:nvGrpSpPr>
        <p:cNvPr id="1087" name="Shape 1087"/>
        <p:cNvGrpSpPr/>
        <p:nvPr/>
      </p:nvGrpSpPr>
      <p:grpSpPr>
        <a:xfrm>
          <a:off x="0" y="0"/>
          <a:ext cx="0" cy="0"/>
          <a:chOff x="0" y="0"/>
          <a:chExt cx="0" cy="0"/>
        </a:xfrm>
      </p:grpSpPr>
      <p:sp>
        <p:nvSpPr>
          <p:cNvPr id="1088" name="Google Shape;1088;p158"/>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89" name="Google Shape;1089;p158"/>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090" name="Google Shape;1090;p158"/>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91" name="Google Shape;1091;p158"/>
          <p:cNvPicPr preferRelativeResize="0"/>
          <p:nvPr/>
        </p:nvPicPr>
        <p:blipFill>
          <a:blip r:embed="rId2">
            <a:alphaModFix/>
          </a:blip>
          <a:stretch>
            <a:fillRect/>
          </a:stretch>
        </p:blipFill>
        <p:spPr>
          <a:xfrm>
            <a:off x="825510" y="4438374"/>
            <a:ext cx="329350" cy="329350"/>
          </a:xfrm>
          <a:prstGeom prst="rect">
            <a:avLst/>
          </a:prstGeom>
          <a:noFill/>
          <a:ln>
            <a:noFill/>
          </a:ln>
        </p:spPr>
      </p:pic>
      <p:sp>
        <p:nvSpPr>
          <p:cNvPr id="1092" name="Google Shape;1092;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p:cSld name="TITLE_AND_BODY_1_1">
    <p:spTree>
      <p:nvGrpSpPr>
        <p:cNvPr id="1093" name="Shape 1093"/>
        <p:cNvGrpSpPr/>
        <p:nvPr/>
      </p:nvGrpSpPr>
      <p:grpSpPr>
        <a:xfrm>
          <a:off x="0" y="0"/>
          <a:ext cx="0" cy="0"/>
          <a:chOff x="0" y="0"/>
          <a:chExt cx="0" cy="0"/>
        </a:xfrm>
      </p:grpSpPr>
      <p:sp>
        <p:nvSpPr>
          <p:cNvPr id="1094" name="Google Shape;1094;p159"/>
          <p:cNvSpPr txBox="1"/>
          <p:nvPr>
            <p:ph idx="12" type="sldNum"/>
          </p:nvPr>
        </p:nvSpPr>
        <p:spPr>
          <a:xfrm>
            <a:off x="8296338" y="4761542"/>
            <a:ext cx="411000" cy="317700"/>
          </a:xfrm>
          <a:prstGeom prst="rect">
            <a:avLst/>
          </a:prstGeom>
          <a:noFill/>
          <a:ln>
            <a:noFill/>
          </a:ln>
        </p:spPr>
        <p:txBody>
          <a:bodyPr anchorCtr="0" anchor="b" bIns="46775" lIns="46775" spcFirstLastPara="1" rIns="46775" wrap="square" tIns="46775">
            <a:noAutofit/>
          </a:bodyPr>
          <a:lstStyle>
            <a:lvl1pPr indent="-215900" lvl="0"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1pPr>
            <a:lvl2pPr indent="-215900" lvl="1"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2pPr>
            <a:lvl3pPr indent="-215900" lvl="2"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3pPr>
            <a:lvl4pPr indent="-215900" lvl="3"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4pPr>
            <a:lvl5pPr indent="-215900" lvl="4"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5pPr>
            <a:lvl6pPr indent="-215900" lvl="5"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6pPr>
            <a:lvl7pPr indent="-215900" lvl="6"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7pPr>
            <a:lvl8pPr indent="-215900" lvl="7"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8pPr>
            <a:lvl9pPr indent="-215900" lvl="8" marL="215900" marR="0" rtl="0" algn="r">
              <a:lnSpc>
                <a:spcPct val="100000"/>
              </a:lnSpc>
              <a:spcBef>
                <a:spcPts val="0"/>
              </a:spcBef>
              <a:spcAft>
                <a:spcPts val="0"/>
              </a:spcAft>
              <a:buClr>
                <a:srgbClr val="000000"/>
              </a:buClr>
              <a:buFont typeface="Times New Roman"/>
              <a:buNone/>
              <a:defRPr b="0" i="0" sz="2400" u="none" cap="none" strike="noStrike">
                <a:solidFill>
                  <a:srgbClr val="000000"/>
                </a:solidFill>
                <a:latin typeface="Times New Roman"/>
                <a:ea typeface="Times New Roman"/>
                <a:cs typeface="Times New Roman"/>
                <a:sym typeface="Times New Roman"/>
              </a:defRPr>
            </a:lvl9pPr>
          </a:lstStyle>
          <a:p>
            <a:pPr indent="-215900" lvl="0" marL="215900" rtl="0" algn="r">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showMasterSp="0">
  <p:cSld name="Divider dark">
    <p:bg>
      <p:bgPr>
        <a:solidFill>
          <a:srgbClr val="1C304A"/>
        </a:solidFill>
      </p:bgPr>
    </p:bg>
    <p:spTree>
      <p:nvGrpSpPr>
        <p:cNvPr id="1095" name="Shape 1095"/>
        <p:cNvGrpSpPr/>
        <p:nvPr/>
      </p:nvGrpSpPr>
      <p:grpSpPr>
        <a:xfrm>
          <a:off x="0" y="0"/>
          <a:ext cx="0" cy="0"/>
          <a:chOff x="0" y="0"/>
          <a:chExt cx="0" cy="0"/>
        </a:xfrm>
      </p:grpSpPr>
      <p:sp>
        <p:nvSpPr>
          <p:cNvPr id="1096" name="Google Shape;1096;p160"/>
          <p:cNvSpPr txBox="1"/>
          <p:nvPr>
            <p:ph idx="1" type="body"/>
          </p:nvPr>
        </p:nvSpPr>
        <p:spPr>
          <a:xfrm>
            <a:off x="664959" y="614869"/>
            <a:ext cx="3995400" cy="208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97" name="Google Shape;1097;p160"/>
          <p:cNvSpPr txBox="1"/>
          <p:nvPr>
            <p:ph idx="2" type="body"/>
          </p:nvPr>
        </p:nvSpPr>
        <p:spPr>
          <a:xfrm>
            <a:off x="666547" y="1938338"/>
            <a:ext cx="6455100" cy="9906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98" name="Google Shape;1098;p160"/>
          <p:cNvPicPr preferRelativeResize="0"/>
          <p:nvPr/>
        </p:nvPicPr>
        <p:blipFill rotWithShape="1">
          <a:blip r:embed="rId2">
            <a:alphaModFix/>
          </a:blip>
          <a:srcRect b="0" l="0" r="0" t="0"/>
          <a:stretch/>
        </p:blipFill>
        <p:spPr>
          <a:xfrm>
            <a:off x="687948" y="4674378"/>
            <a:ext cx="233400" cy="233400"/>
          </a:xfrm>
          <a:prstGeom prst="rect">
            <a:avLst/>
          </a:prstGeom>
          <a:noFill/>
          <a:ln>
            <a:noFill/>
          </a:ln>
        </p:spPr>
      </p:pic>
      <p:sp>
        <p:nvSpPr>
          <p:cNvPr id="1099" name="Google Shape;1099;p160"/>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chemeClr val="dk2"/>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_1_1">
    <p:spTree>
      <p:nvGrpSpPr>
        <p:cNvPr id="1100" name="Shape 1100"/>
        <p:cNvGrpSpPr/>
        <p:nvPr/>
      </p:nvGrpSpPr>
      <p:grpSpPr>
        <a:xfrm>
          <a:off x="0" y="0"/>
          <a:ext cx="0" cy="0"/>
          <a:chOff x="0" y="0"/>
          <a:chExt cx="0" cy="0"/>
        </a:xfrm>
      </p:grpSpPr>
      <p:sp>
        <p:nvSpPr>
          <p:cNvPr id="1101" name="Google Shape;1101;p161"/>
          <p:cNvSpPr txBox="1"/>
          <p:nvPr>
            <p:ph type="title"/>
          </p:nvPr>
        </p:nvSpPr>
        <p:spPr>
          <a:xfrm>
            <a:off x="457200" y="205978"/>
            <a:ext cx="8228100" cy="856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4800"/>
              <a:buFont typeface="Rambla"/>
              <a:buNone/>
              <a:defRPr b="1" i="0" sz="4800" u="none" cap="none" strike="noStrike">
                <a:latin typeface="Rambla"/>
                <a:ea typeface="Rambla"/>
                <a:cs typeface="Rambla"/>
                <a:sym typeface="Rambla"/>
              </a:defRPr>
            </a:lvl1pPr>
            <a:lvl2pPr indent="0" lvl="1"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2pPr>
            <a:lvl3pPr indent="0" lvl="2"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3pPr>
            <a:lvl4pPr indent="0" lvl="3"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4pPr>
            <a:lvl5pPr indent="0" lvl="4"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5pPr>
            <a:lvl6pPr indent="2286000" lvl="5"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6pPr>
            <a:lvl7pPr indent="2743200" lvl="6"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7pPr>
            <a:lvl8pPr indent="3200400" lvl="7"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8pPr>
            <a:lvl9pPr indent="3657600" lvl="8" marL="0" marR="0" rtl="0" algn="l">
              <a:lnSpc>
                <a:spcPct val="100000"/>
              </a:lnSpc>
              <a:spcBef>
                <a:spcPts val="0"/>
              </a:spcBef>
              <a:spcAft>
                <a:spcPts val="0"/>
              </a:spcAft>
              <a:buClr>
                <a:srgbClr val="1F497D"/>
              </a:buClr>
              <a:buSzPts val="2800"/>
              <a:buFont typeface="Rambla"/>
              <a:buNone/>
              <a:defRPr b="1" i="0" sz="4400" u="none" cap="none" strike="noStrike">
                <a:solidFill>
                  <a:srgbClr val="1F497D"/>
                </a:solidFill>
                <a:latin typeface="Rambla"/>
                <a:ea typeface="Rambla"/>
                <a:cs typeface="Rambla"/>
                <a:sym typeface="Rambla"/>
              </a:defRPr>
            </a:lvl9pPr>
          </a:lstStyle>
          <a:p/>
        </p:txBody>
      </p:sp>
      <p:sp>
        <p:nvSpPr>
          <p:cNvPr id="1102" name="Google Shape;1102;p161"/>
          <p:cNvSpPr txBox="1"/>
          <p:nvPr>
            <p:ph idx="1" type="body"/>
          </p:nvPr>
        </p:nvSpPr>
        <p:spPr>
          <a:xfrm>
            <a:off x="457200" y="1110853"/>
            <a:ext cx="8228100" cy="3393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00"/>
              </a:spcBef>
              <a:spcAft>
                <a:spcPts val="0"/>
              </a:spcAft>
              <a:buClr>
                <a:schemeClr val="lt1"/>
              </a:buClr>
              <a:buSzPts val="1800"/>
              <a:buFont typeface="Rambla"/>
              <a:buNone/>
              <a:defRPr b="1" i="0" sz="3600" u="none" cap="none" strike="noStrike">
                <a:solidFill>
                  <a:schemeClr val="lt1"/>
                </a:solidFill>
                <a:latin typeface="Rambla"/>
                <a:ea typeface="Rambla"/>
                <a:cs typeface="Rambla"/>
                <a:sym typeface="Rambla"/>
              </a:defRPr>
            </a:lvl1pPr>
            <a:lvl2pPr indent="-228600" lvl="1" marL="914400" marR="0" rtl="0" algn="l">
              <a:lnSpc>
                <a:spcPct val="100000"/>
              </a:lnSpc>
              <a:spcBef>
                <a:spcPts val="400"/>
              </a:spcBef>
              <a:spcAft>
                <a:spcPts val="0"/>
              </a:spcAft>
              <a:buClr>
                <a:schemeClr val="lt1"/>
              </a:buClr>
              <a:buSzPts val="1400"/>
              <a:buFont typeface="Rambla"/>
              <a:buNone/>
              <a:defRPr b="1" i="0" sz="3600" u="none" cap="none" strike="noStrike">
                <a:solidFill>
                  <a:schemeClr val="lt1"/>
                </a:solidFill>
                <a:latin typeface="Rambla"/>
                <a:ea typeface="Rambla"/>
                <a:cs typeface="Rambla"/>
                <a:sym typeface="Rambla"/>
              </a:defRPr>
            </a:lvl2pPr>
            <a:lvl3pPr indent="-228600" lvl="2" marL="1371600" marR="0" rtl="0" algn="l">
              <a:lnSpc>
                <a:spcPct val="100000"/>
              </a:lnSpc>
              <a:spcBef>
                <a:spcPts val="400"/>
              </a:spcBef>
              <a:spcAft>
                <a:spcPts val="0"/>
              </a:spcAft>
              <a:buClr>
                <a:schemeClr val="lt1"/>
              </a:buClr>
              <a:buSzPts val="1400"/>
              <a:buFont typeface="Rambla"/>
              <a:buNone/>
              <a:defRPr b="1" i="0" sz="3600" u="none" cap="none" strike="noStrike">
                <a:solidFill>
                  <a:schemeClr val="lt1"/>
                </a:solidFill>
                <a:latin typeface="Rambla"/>
                <a:ea typeface="Rambla"/>
                <a:cs typeface="Rambla"/>
                <a:sym typeface="Rambla"/>
              </a:defRPr>
            </a:lvl3pPr>
            <a:lvl4pPr indent="-228600" lvl="3" marL="1828800" marR="0" rtl="0" algn="l">
              <a:lnSpc>
                <a:spcPct val="100000"/>
              </a:lnSpc>
              <a:spcBef>
                <a:spcPts val="400"/>
              </a:spcBef>
              <a:spcAft>
                <a:spcPts val="0"/>
              </a:spcAft>
              <a:buClr>
                <a:schemeClr val="lt1"/>
              </a:buClr>
              <a:buSzPts val="1200"/>
              <a:buFont typeface="Rambla"/>
              <a:buNone/>
              <a:defRPr b="1" i="0" sz="3600" u="none" cap="none" strike="noStrike">
                <a:solidFill>
                  <a:schemeClr val="lt1"/>
                </a:solidFill>
                <a:latin typeface="Rambla"/>
                <a:ea typeface="Rambla"/>
                <a:cs typeface="Rambla"/>
                <a:sym typeface="Rambla"/>
              </a:defRPr>
            </a:lvl4pPr>
            <a:lvl5pPr indent="-228600" lvl="4" marL="2286000" marR="0" rtl="0" algn="l">
              <a:lnSpc>
                <a:spcPct val="100000"/>
              </a:lnSpc>
              <a:spcBef>
                <a:spcPts val="400"/>
              </a:spcBef>
              <a:spcAft>
                <a:spcPts val="0"/>
              </a:spcAft>
              <a:buClr>
                <a:schemeClr val="lt1"/>
              </a:buClr>
              <a:buSzPts val="1000"/>
              <a:buFont typeface="Rambla"/>
              <a:buNone/>
              <a:defRPr b="1" i="0" sz="3600" u="none" cap="none" strike="noStrike">
                <a:solidFill>
                  <a:schemeClr val="lt1"/>
                </a:solidFill>
                <a:latin typeface="Rambla"/>
                <a:ea typeface="Rambla"/>
                <a:cs typeface="Rambla"/>
                <a:sym typeface="Rambla"/>
              </a:defRPr>
            </a:lvl5pPr>
            <a:lvl6pPr indent="-228600" lvl="5" marL="2743200" marR="0" rtl="0" algn="l">
              <a:lnSpc>
                <a:spcPct val="100000"/>
              </a:lnSpc>
              <a:spcBef>
                <a:spcPts val="400"/>
              </a:spcBef>
              <a:spcAft>
                <a:spcPts val="0"/>
              </a:spcAft>
              <a:buClr>
                <a:srgbClr val="1F497D"/>
              </a:buClr>
              <a:buSzPts val="800"/>
              <a:buFont typeface="Rambla"/>
              <a:buNone/>
              <a:defRPr b="1" i="0" sz="3600" u="none" cap="none" strike="noStrike">
                <a:solidFill>
                  <a:srgbClr val="1F497D"/>
                </a:solidFill>
                <a:latin typeface="Rambla"/>
                <a:ea typeface="Rambla"/>
                <a:cs typeface="Rambla"/>
                <a:sym typeface="Rambla"/>
              </a:defRPr>
            </a:lvl6pPr>
            <a:lvl7pPr indent="-228600" lvl="6" marL="3200400" marR="0" rtl="0" algn="l">
              <a:lnSpc>
                <a:spcPct val="100000"/>
              </a:lnSpc>
              <a:spcBef>
                <a:spcPts val="400"/>
              </a:spcBef>
              <a:spcAft>
                <a:spcPts val="0"/>
              </a:spcAft>
              <a:buClr>
                <a:srgbClr val="1F497D"/>
              </a:buClr>
              <a:buSzPts val="800"/>
              <a:buFont typeface="Rambla"/>
              <a:buNone/>
              <a:defRPr b="1" i="0" sz="3600" u="none" cap="none" strike="noStrike">
                <a:solidFill>
                  <a:srgbClr val="1F497D"/>
                </a:solidFill>
                <a:latin typeface="Rambla"/>
                <a:ea typeface="Rambla"/>
                <a:cs typeface="Rambla"/>
                <a:sym typeface="Rambla"/>
              </a:defRPr>
            </a:lvl7pPr>
            <a:lvl8pPr indent="-228600" lvl="7" marL="3657600" marR="0" rtl="0" algn="l">
              <a:lnSpc>
                <a:spcPct val="100000"/>
              </a:lnSpc>
              <a:spcBef>
                <a:spcPts val="400"/>
              </a:spcBef>
              <a:spcAft>
                <a:spcPts val="0"/>
              </a:spcAft>
              <a:buClr>
                <a:srgbClr val="1F497D"/>
              </a:buClr>
              <a:buSzPts val="800"/>
              <a:buFont typeface="Rambla"/>
              <a:buNone/>
              <a:defRPr b="1" i="0" sz="3600" u="none" cap="none" strike="noStrike">
                <a:solidFill>
                  <a:srgbClr val="1F497D"/>
                </a:solidFill>
                <a:latin typeface="Rambla"/>
                <a:ea typeface="Rambla"/>
                <a:cs typeface="Rambla"/>
                <a:sym typeface="Rambla"/>
              </a:defRPr>
            </a:lvl8pPr>
            <a:lvl9pPr indent="-228600" lvl="8" marL="4114800" marR="0" rtl="0" algn="l">
              <a:lnSpc>
                <a:spcPct val="100000"/>
              </a:lnSpc>
              <a:spcBef>
                <a:spcPts val="400"/>
              </a:spcBef>
              <a:spcAft>
                <a:spcPts val="0"/>
              </a:spcAft>
              <a:buClr>
                <a:srgbClr val="1F497D"/>
              </a:buClr>
              <a:buSzPts val="800"/>
              <a:buFont typeface="Rambla"/>
              <a:buNone/>
              <a:defRPr b="1" i="0" sz="3600" u="none" cap="none" strike="noStrike">
                <a:solidFill>
                  <a:srgbClr val="1F497D"/>
                </a:solidFill>
                <a:latin typeface="Rambla"/>
                <a:ea typeface="Rambla"/>
                <a:cs typeface="Rambla"/>
                <a:sym typeface="Rambla"/>
              </a:defRPr>
            </a:lvl9pPr>
          </a:lstStyle>
          <a:p/>
        </p:txBody>
      </p:sp>
      <p:sp>
        <p:nvSpPr>
          <p:cNvPr id="1103" name="Google Shape;1103;p161"/>
          <p:cNvSpPr txBox="1"/>
          <p:nvPr>
            <p:ph idx="12" type="sldNum"/>
          </p:nvPr>
        </p:nvSpPr>
        <p:spPr>
          <a:xfrm>
            <a:off x="7791450" y="4777913"/>
            <a:ext cx="372600" cy="301200"/>
          </a:xfrm>
          <a:prstGeom prst="rect">
            <a:avLst/>
          </a:prstGeom>
          <a:noFill/>
          <a:ln>
            <a:noFill/>
          </a:ln>
        </p:spPr>
        <p:txBody>
          <a:bodyPr anchorCtr="0" anchor="b" bIns="46775" lIns="46775" spcFirstLastPara="1" rIns="46775" wrap="square" tIns="46775">
            <a:noAutofit/>
          </a:bodyPr>
          <a:lstStyle>
            <a:lvl1pPr indent="0" lvl="0"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1pPr>
            <a:lvl2pPr indent="0" lvl="1"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2pPr>
            <a:lvl3pPr indent="0" lvl="2"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3pPr>
            <a:lvl4pPr indent="0" lvl="3"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4pPr>
            <a:lvl5pPr indent="0" lvl="4"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5pPr>
            <a:lvl6pPr indent="0" lvl="5"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6pPr>
            <a:lvl7pPr indent="0" lvl="6"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7pPr>
            <a:lvl8pPr indent="0" lvl="7"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8pPr>
            <a:lvl9pPr indent="0" lvl="8" marL="0" marR="0" rtl="0" algn="l">
              <a:lnSpc>
                <a:spcPct val="100000"/>
              </a:lnSpc>
              <a:spcBef>
                <a:spcPts val="0"/>
              </a:spcBef>
              <a:spcAft>
                <a:spcPts val="0"/>
              </a:spcAft>
              <a:buClr>
                <a:srgbClr val="000000"/>
              </a:buClr>
              <a:buFont typeface="Rambla"/>
              <a:buNone/>
              <a:defRPr b="0" i="0" sz="1800" u="none" cap="none" strike="noStrike">
                <a:solidFill>
                  <a:srgbClr val="000000"/>
                </a:solidFill>
                <a:latin typeface="Rambla"/>
                <a:ea typeface="Rambla"/>
                <a:cs typeface="Rambla"/>
                <a:sym typeface="Rambla"/>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1108" name="Shape 1108"/>
        <p:cNvGrpSpPr/>
        <p:nvPr/>
      </p:nvGrpSpPr>
      <p:grpSpPr>
        <a:xfrm>
          <a:off x="0" y="0"/>
          <a:ext cx="0" cy="0"/>
          <a:chOff x="0" y="0"/>
          <a:chExt cx="0" cy="0"/>
        </a:xfrm>
      </p:grpSpPr>
      <p:sp>
        <p:nvSpPr>
          <p:cNvPr id="1109" name="Google Shape;1109;p163"/>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110" name="Google Shape;1110;p163"/>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111" name="Google Shape;1111;p163"/>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112" name="Google Shape;1112;p163"/>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1113" name="Shape 1113"/>
        <p:cNvGrpSpPr/>
        <p:nvPr/>
      </p:nvGrpSpPr>
      <p:grpSpPr>
        <a:xfrm>
          <a:off x="0" y="0"/>
          <a:ext cx="0" cy="0"/>
          <a:chOff x="0" y="0"/>
          <a:chExt cx="0" cy="0"/>
        </a:xfrm>
      </p:grpSpPr>
      <p:sp>
        <p:nvSpPr>
          <p:cNvPr id="1114" name="Google Shape;1114;p164"/>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1115" name="Google Shape;1115;p164"/>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1116" name="Google Shape;1116;p164"/>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117" name="Google Shape;1117;p164"/>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1118" name="Shape 1118"/>
        <p:cNvGrpSpPr/>
        <p:nvPr/>
      </p:nvGrpSpPr>
      <p:grpSpPr>
        <a:xfrm>
          <a:off x="0" y="0"/>
          <a:ext cx="0" cy="0"/>
          <a:chOff x="0" y="0"/>
          <a:chExt cx="0" cy="0"/>
        </a:xfrm>
      </p:grpSpPr>
      <p:sp>
        <p:nvSpPr>
          <p:cNvPr id="1119" name="Google Shape;1119;p16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120" name="Google Shape;1120;p16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1121" name="Shape 1121"/>
        <p:cNvGrpSpPr/>
        <p:nvPr/>
      </p:nvGrpSpPr>
      <p:grpSpPr>
        <a:xfrm>
          <a:off x="0" y="0"/>
          <a:ext cx="0" cy="0"/>
          <a:chOff x="0" y="0"/>
          <a:chExt cx="0" cy="0"/>
        </a:xfrm>
      </p:grpSpPr>
      <p:sp>
        <p:nvSpPr>
          <p:cNvPr id="1122" name="Google Shape;1122;p16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123" name="Google Shape;1123;p16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dered List - Light">
  <p:cSld name="TITLE_AND_TWO_COLUMNS_1_2_1_1">
    <p:bg>
      <p:bgPr>
        <a:solidFill>
          <a:srgbClr val="FFFFFF"/>
        </a:solidFill>
      </p:bgPr>
    </p:bg>
    <p:spTree>
      <p:nvGrpSpPr>
        <p:cNvPr id="92" name="Shape 92"/>
        <p:cNvGrpSpPr/>
        <p:nvPr/>
      </p:nvGrpSpPr>
      <p:grpSpPr>
        <a:xfrm>
          <a:off x="0" y="0"/>
          <a:ext cx="0" cy="0"/>
          <a:chOff x="0" y="0"/>
          <a:chExt cx="0" cy="0"/>
        </a:xfrm>
      </p:grpSpPr>
      <p:sp>
        <p:nvSpPr>
          <p:cNvPr id="93" name="Google Shape;93;p1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95" name="Google Shape;95;p17"/>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6" name="Google Shape;96;p17"/>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97" name="Google Shape;97;p17"/>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
        <p:nvSpPr>
          <p:cNvPr id="98" name="Google Shape;98;p17"/>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99" name="Google Shape;99;p17"/>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0" name="Google Shape;100;p17"/>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101" name="Google Shape;101;p17"/>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2" name="Google Shape;102;p17"/>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103" name="Google Shape;103;p17"/>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4" name="Google Shape;104;p17"/>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105" name="Google Shape;105;p17"/>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1124" name="Shape 1124"/>
        <p:cNvGrpSpPr/>
        <p:nvPr/>
      </p:nvGrpSpPr>
      <p:grpSpPr>
        <a:xfrm>
          <a:off x="0" y="0"/>
          <a:ext cx="0" cy="0"/>
          <a:chOff x="0" y="0"/>
          <a:chExt cx="0" cy="0"/>
        </a:xfrm>
      </p:grpSpPr>
      <p:sp>
        <p:nvSpPr>
          <p:cNvPr id="1125" name="Google Shape;1125;p16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126" name="Google Shape;1126;p16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1127" name="Shape 1127"/>
        <p:cNvGrpSpPr/>
        <p:nvPr/>
      </p:nvGrpSpPr>
      <p:grpSpPr>
        <a:xfrm>
          <a:off x="0" y="0"/>
          <a:ext cx="0" cy="0"/>
          <a:chOff x="0" y="0"/>
          <a:chExt cx="0" cy="0"/>
        </a:xfrm>
      </p:grpSpPr>
      <p:sp>
        <p:nvSpPr>
          <p:cNvPr id="1128" name="Google Shape;1128;p16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1129" name="Shape 1129"/>
        <p:cNvGrpSpPr/>
        <p:nvPr/>
      </p:nvGrpSpPr>
      <p:grpSpPr>
        <a:xfrm>
          <a:off x="0" y="0"/>
          <a:ext cx="0" cy="0"/>
          <a:chOff x="0" y="0"/>
          <a:chExt cx="0" cy="0"/>
        </a:xfrm>
      </p:grpSpPr>
      <p:sp>
        <p:nvSpPr>
          <p:cNvPr id="1130" name="Google Shape;1130;p16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1131" name="Shape 1131"/>
        <p:cNvGrpSpPr/>
        <p:nvPr/>
      </p:nvGrpSpPr>
      <p:grpSpPr>
        <a:xfrm>
          <a:off x="0" y="0"/>
          <a:ext cx="0" cy="0"/>
          <a:chOff x="0" y="0"/>
          <a:chExt cx="0" cy="0"/>
        </a:xfrm>
      </p:grpSpPr>
      <p:sp>
        <p:nvSpPr>
          <p:cNvPr id="1132" name="Google Shape;1132;p170"/>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33" name="Google Shape;1133;p170"/>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1134" name="Shape 1134"/>
        <p:cNvGrpSpPr/>
        <p:nvPr/>
      </p:nvGrpSpPr>
      <p:grpSpPr>
        <a:xfrm>
          <a:off x="0" y="0"/>
          <a:ext cx="0" cy="0"/>
          <a:chOff x="0" y="0"/>
          <a:chExt cx="0" cy="0"/>
        </a:xfrm>
      </p:grpSpPr>
      <p:sp>
        <p:nvSpPr>
          <p:cNvPr id="1135" name="Google Shape;1135;p17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36" name="Google Shape;1136;p171"/>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137" name="Google Shape;1137;p171"/>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138" name="Google Shape;1138;p171"/>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1139" name="Shape 1139"/>
        <p:cNvGrpSpPr/>
        <p:nvPr/>
      </p:nvGrpSpPr>
      <p:grpSpPr>
        <a:xfrm>
          <a:off x="0" y="0"/>
          <a:ext cx="0" cy="0"/>
          <a:chOff x="0" y="0"/>
          <a:chExt cx="0" cy="0"/>
        </a:xfrm>
      </p:grpSpPr>
      <p:sp>
        <p:nvSpPr>
          <p:cNvPr id="1140" name="Google Shape;1140;p17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41" name="Google Shape;1141;p172"/>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42" name="Google Shape;1142;p172"/>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43" name="Google Shape;1143;p172"/>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44" name="Google Shape;1144;p172"/>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45" name="Google Shape;1145;p172"/>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46" name="Google Shape;1146;p172"/>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1147" name="Google Shape;1147;p172"/>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48" name="Google Shape;1148;p172"/>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1149" name="Google Shape;1149;p172"/>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50" name="Google Shape;1150;p172"/>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1151" name="Shape 1151"/>
        <p:cNvGrpSpPr/>
        <p:nvPr/>
      </p:nvGrpSpPr>
      <p:grpSpPr>
        <a:xfrm>
          <a:off x="0" y="0"/>
          <a:ext cx="0" cy="0"/>
          <a:chOff x="0" y="0"/>
          <a:chExt cx="0" cy="0"/>
        </a:xfrm>
      </p:grpSpPr>
      <p:sp>
        <p:nvSpPr>
          <p:cNvPr id="1152" name="Google Shape;1152;p17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53" name="Google Shape;1153;p173"/>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1154" name="Shape 1154"/>
        <p:cNvGrpSpPr/>
        <p:nvPr/>
      </p:nvGrpSpPr>
      <p:grpSpPr>
        <a:xfrm>
          <a:off x="0" y="0"/>
          <a:ext cx="0" cy="0"/>
          <a:chOff x="0" y="0"/>
          <a:chExt cx="0" cy="0"/>
        </a:xfrm>
      </p:grpSpPr>
      <p:sp>
        <p:nvSpPr>
          <p:cNvPr id="1155" name="Google Shape;1155;p17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56" name="Google Shape;1156;p174"/>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157" name="Google Shape;1157;p174"/>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158" name="Google Shape;1158;p174"/>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1159" name="Shape 1159"/>
        <p:cNvGrpSpPr/>
        <p:nvPr/>
      </p:nvGrpSpPr>
      <p:grpSpPr>
        <a:xfrm>
          <a:off x="0" y="0"/>
          <a:ext cx="0" cy="0"/>
          <a:chOff x="0" y="0"/>
          <a:chExt cx="0" cy="0"/>
        </a:xfrm>
      </p:grpSpPr>
      <p:sp>
        <p:nvSpPr>
          <p:cNvPr id="1160" name="Google Shape;1160;p175"/>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1" name="Google Shape;1161;p175"/>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5"/>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3" name="Google Shape;1163;p175"/>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4" name="Google Shape;1164;p17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65" name="Google Shape;1165;p175"/>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66" name="Google Shape;1166;p175"/>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67" name="Google Shape;1167;p175"/>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1168" name="Google Shape;1168;p175"/>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69" name="Google Shape;1169;p175"/>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1170" name="Google Shape;1170;p175"/>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71" name="Google Shape;1171;p175"/>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1172" name="Shape 1172"/>
        <p:cNvGrpSpPr/>
        <p:nvPr/>
      </p:nvGrpSpPr>
      <p:grpSpPr>
        <a:xfrm>
          <a:off x="0" y="0"/>
          <a:ext cx="0" cy="0"/>
          <a:chOff x="0" y="0"/>
          <a:chExt cx="0" cy="0"/>
        </a:xfrm>
      </p:grpSpPr>
      <p:sp>
        <p:nvSpPr>
          <p:cNvPr id="1173" name="Google Shape;1173;p176"/>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74" name="Google Shape;1174;p176"/>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75" name="Google Shape;1175;p176"/>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76" name="Google Shape;1176;p176"/>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77" name="Google Shape;1177;p176"/>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78" name="Google Shape;1178;p176"/>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79" name="Google Shape;1179;p176"/>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80" name="Google Shape;1180;p176"/>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1" name="Google Shape;1181;p17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 Light">
  <p:cSld name="CUSTOM">
    <p:spTree>
      <p:nvGrpSpPr>
        <p:cNvPr id="106" name="Shape 106"/>
        <p:cNvGrpSpPr/>
        <p:nvPr/>
      </p:nvGrpSpPr>
      <p:grpSpPr>
        <a:xfrm>
          <a:off x="0" y="0"/>
          <a:ext cx="0" cy="0"/>
          <a:chOff x="0" y="0"/>
          <a:chExt cx="0" cy="0"/>
        </a:xfrm>
      </p:grpSpPr>
      <p:sp>
        <p:nvSpPr>
          <p:cNvPr id="107" name="Google Shape;107;p18"/>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 name="Google Shape;108;p1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1182" name="Shape 1182"/>
        <p:cNvGrpSpPr/>
        <p:nvPr/>
      </p:nvGrpSpPr>
      <p:grpSpPr>
        <a:xfrm>
          <a:off x="0" y="0"/>
          <a:ext cx="0" cy="0"/>
          <a:chOff x="0" y="0"/>
          <a:chExt cx="0" cy="0"/>
        </a:xfrm>
      </p:grpSpPr>
      <p:sp>
        <p:nvSpPr>
          <p:cNvPr id="1183" name="Google Shape;1183;p177"/>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4" name="Google Shape;1184;p177"/>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85" name="Google Shape;1185;p177"/>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86" name="Google Shape;1186;p177"/>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7" name="Google Shape;1187;p177"/>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8" name="Google Shape;1188;p177"/>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89" name="Google Shape;1189;p177"/>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190" name="Google Shape;1190;p177"/>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91" name="Google Shape;1191;p17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1192" name="Shape 1192"/>
        <p:cNvGrpSpPr/>
        <p:nvPr/>
      </p:nvGrpSpPr>
      <p:grpSpPr>
        <a:xfrm>
          <a:off x="0" y="0"/>
          <a:ext cx="0" cy="0"/>
          <a:chOff x="0" y="0"/>
          <a:chExt cx="0" cy="0"/>
        </a:xfrm>
      </p:grpSpPr>
      <p:sp>
        <p:nvSpPr>
          <p:cNvPr id="1193" name="Google Shape;1193;p17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4" name="Google Shape;1194;p178"/>
          <p:cNvSpPr/>
          <p:nvPr/>
        </p:nvSpPr>
        <p:spPr>
          <a:xfrm>
            <a:off x="829100" y="951325"/>
            <a:ext cx="1769700" cy="32703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1195" name="Google Shape;1195;p178"/>
          <p:cNvSpPr txBox="1"/>
          <p:nvPr>
            <p:ph idx="1" type="body"/>
          </p:nvPr>
        </p:nvSpPr>
        <p:spPr>
          <a:xfrm>
            <a:off x="885093" y="2815115"/>
            <a:ext cx="1612200" cy="125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96" name="Google Shape;1196;p178"/>
          <p:cNvSpPr/>
          <p:nvPr/>
        </p:nvSpPr>
        <p:spPr>
          <a:xfrm>
            <a:off x="2758268" y="951325"/>
            <a:ext cx="1769700" cy="32703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1197" name="Google Shape;1197;p178"/>
          <p:cNvSpPr txBox="1"/>
          <p:nvPr>
            <p:ph idx="2" type="body"/>
          </p:nvPr>
        </p:nvSpPr>
        <p:spPr>
          <a:xfrm>
            <a:off x="2814261" y="2815115"/>
            <a:ext cx="1612200" cy="125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98" name="Google Shape;1198;p178"/>
          <p:cNvSpPr/>
          <p:nvPr/>
        </p:nvSpPr>
        <p:spPr>
          <a:xfrm>
            <a:off x="4687435" y="951325"/>
            <a:ext cx="1769700" cy="32703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1199" name="Google Shape;1199;p178"/>
          <p:cNvSpPr txBox="1"/>
          <p:nvPr>
            <p:ph idx="3" type="body"/>
          </p:nvPr>
        </p:nvSpPr>
        <p:spPr>
          <a:xfrm>
            <a:off x="4743428" y="2815115"/>
            <a:ext cx="1612200" cy="125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200" name="Google Shape;1200;p178"/>
          <p:cNvSpPr/>
          <p:nvPr/>
        </p:nvSpPr>
        <p:spPr>
          <a:xfrm>
            <a:off x="6616603" y="951325"/>
            <a:ext cx="1769700" cy="32703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1201" name="Google Shape;1201;p178"/>
          <p:cNvSpPr txBox="1"/>
          <p:nvPr>
            <p:ph idx="4" type="body"/>
          </p:nvPr>
        </p:nvSpPr>
        <p:spPr>
          <a:xfrm>
            <a:off x="6672596" y="2815115"/>
            <a:ext cx="1612200" cy="125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1202" name="Shape 1202"/>
        <p:cNvGrpSpPr/>
        <p:nvPr/>
      </p:nvGrpSpPr>
      <p:grpSpPr>
        <a:xfrm>
          <a:off x="0" y="0"/>
          <a:ext cx="0" cy="0"/>
          <a:chOff x="0" y="0"/>
          <a:chExt cx="0" cy="0"/>
        </a:xfrm>
      </p:grpSpPr>
      <p:sp>
        <p:nvSpPr>
          <p:cNvPr id="1203" name="Google Shape;1203;p179"/>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04" name="Google Shape;1204;p179"/>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1205" name="Shape 1205"/>
        <p:cNvGrpSpPr/>
        <p:nvPr/>
      </p:nvGrpSpPr>
      <p:grpSpPr>
        <a:xfrm>
          <a:off x="0" y="0"/>
          <a:ext cx="0" cy="0"/>
          <a:chOff x="0" y="0"/>
          <a:chExt cx="0" cy="0"/>
        </a:xfrm>
      </p:grpSpPr>
      <p:pic>
        <p:nvPicPr>
          <p:cNvPr id="1206" name="Google Shape;1206;p180"/>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1207" name="Google Shape;1207;p180"/>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208" name="Google Shape;1208;p180"/>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1209" name="Shape 1209"/>
        <p:cNvGrpSpPr/>
        <p:nvPr/>
      </p:nvGrpSpPr>
      <p:grpSpPr>
        <a:xfrm>
          <a:off x="0" y="0"/>
          <a:ext cx="0" cy="0"/>
          <a:chOff x="0" y="0"/>
          <a:chExt cx="0" cy="0"/>
        </a:xfrm>
      </p:grpSpPr>
      <p:pic>
        <p:nvPicPr>
          <p:cNvPr id="1210" name="Google Shape;1210;p181"/>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1211" name="Google Shape;1211;p181"/>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1"/>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181"/>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214" name="Google Shape;1214;p181"/>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215" name="Google Shape;1215;p181"/>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1216" name="Shape 1216"/>
        <p:cNvGrpSpPr/>
        <p:nvPr/>
      </p:nvGrpSpPr>
      <p:grpSpPr>
        <a:xfrm>
          <a:off x="0" y="0"/>
          <a:ext cx="0" cy="0"/>
          <a:chOff x="0" y="0"/>
          <a:chExt cx="0" cy="0"/>
        </a:xfrm>
      </p:grpSpPr>
      <p:sp>
        <p:nvSpPr>
          <p:cNvPr id="1217" name="Google Shape;1217;p18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218" name="Google Shape;1218;p182"/>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219" name="Shape 1219"/>
        <p:cNvGrpSpPr/>
        <p:nvPr/>
      </p:nvGrpSpPr>
      <p:grpSpPr>
        <a:xfrm>
          <a:off x="0" y="0"/>
          <a:ext cx="0" cy="0"/>
          <a:chOff x="0" y="0"/>
          <a:chExt cx="0" cy="0"/>
        </a:xfrm>
      </p:grpSpPr>
      <p:sp>
        <p:nvSpPr>
          <p:cNvPr id="1220" name="Google Shape;1220;p183"/>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1221" name="Google Shape;1221;p183"/>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1222" name="Google Shape;1222;p183"/>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1223" name="Google Shape;1223;p183"/>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1224" name="Google Shape;1224;p183"/>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1225" name="Google Shape;1225;p183"/>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1226" name="Google Shape;1226;p183"/>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1227" name="Google Shape;1227;p183"/>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1228" name="Google Shape;1228;p183"/>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1229" name="Google Shape;1229;p183"/>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1230" name="Google Shape;1230;p183"/>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1231" name="Google Shape;1231;p183"/>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1232" name="Google Shape;1232;p183"/>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1233" name="Google Shape;1233;p183"/>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1234" name="Google Shape;1234;p183"/>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1235" name="Google Shape;1235;p183"/>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1236" name="Google Shape;1236;p183"/>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1237" name="Google Shape;1237;p183"/>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1238" name="Google Shape;1238;p183"/>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1239" name="Google Shape;1239;p183"/>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1240" name="Google Shape;1240;p183"/>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1241" name="Google Shape;1241;p183"/>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1242" name="Google Shape;1242;p183"/>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1243" name="Google Shape;1243;p183"/>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1244" name="Google Shape;1244;p183"/>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1245" name="Google Shape;1245;p183"/>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1246" name="Google Shape;1246;p183"/>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1247" name="Google Shape;1247;p183"/>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1248" name="Google Shape;1248;p183"/>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1249" name="Google Shape;1249;p183"/>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1250" name="Google Shape;1250;p183"/>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1251" name="Google Shape;1251;p183"/>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1252" name="Google Shape;1252;p183"/>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1253" name="Google Shape;1253;p183"/>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1254" name="Google Shape;1254;p183"/>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1255" name="Google Shape;1255;p183"/>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1256" name="Google Shape;1256;p183"/>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1257" name="Google Shape;1257;p183"/>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1258" name="Google Shape;1258;p183"/>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1259" name="Shape 1259"/>
        <p:cNvGrpSpPr/>
        <p:nvPr/>
      </p:nvGrpSpPr>
      <p:grpSpPr>
        <a:xfrm>
          <a:off x="0" y="0"/>
          <a:ext cx="0" cy="0"/>
          <a:chOff x="0" y="0"/>
          <a:chExt cx="0" cy="0"/>
        </a:xfrm>
      </p:grpSpPr>
      <p:sp>
        <p:nvSpPr>
          <p:cNvPr id="1260" name="Google Shape;1260;p184"/>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1261" name="Google Shape;1261;p184"/>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1262" name="Google Shape;1262;p184"/>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4"/>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4"/>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4"/>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4"/>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4"/>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1268" name="Google Shape;1268;p184"/>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1269" name="Google Shape;1269;p184"/>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1270" name="Google Shape;1270;p184"/>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1271" name="Google Shape;1271;p184"/>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1272" name="Google Shape;1272;p184"/>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4"/>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1274" name="Google Shape;1274;p184"/>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1">
  <p:cSld name="TITLE_1">
    <p:bg>
      <p:bgPr>
        <a:solidFill>
          <a:srgbClr val="1C304A"/>
        </a:solidFill>
      </p:bgPr>
    </p:bg>
    <p:spTree>
      <p:nvGrpSpPr>
        <p:cNvPr id="1275" name="Shape 1275"/>
        <p:cNvGrpSpPr/>
        <p:nvPr/>
      </p:nvGrpSpPr>
      <p:grpSpPr>
        <a:xfrm>
          <a:off x="0" y="0"/>
          <a:ext cx="0" cy="0"/>
          <a:chOff x="0" y="0"/>
          <a:chExt cx="0" cy="0"/>
        </a:xfrm>
      </p:grpSpPr>
      <p:sp>
        <p:nvSpPr>
          <p:cNvPr id="1276" name="Google Shape;1276;p185"/>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77" name="Google Shape;1277;p185"/>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278" name="Google Shape;1278;p185"/>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279" name="Google Shape;1279;p185"/>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Image">
  <p:cSld name="MAIN_POINT">
    <p:bg>
      <p:bgPr>
        <a:solidFill>
          <a:srgbClr val="666666"/>
        </a:soli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111" name="Google Shape;111;p19"/>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12" name="Google Shape;112;p19"/>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Dark">
  <p:cSld name="SECTION_TITLE_AND_DESCRIPTION_1">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115" name="Google Shape;115;p2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7" name="Google Shape;117;p20"/>
          <p:cNvSpPr txBox="1"/>
          <p:nvPr>
            <p:ph idx="1" type="body"/>
          </p:nvPr>
        </p:nvSpPr>
        <p:spPr>
          <a:xfrm>
            <a:off x="725275" y="1722025"/>
            <a:ext cx="3104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18" name="Google Shape;118;p20"/>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ght" type="secHead">
  <p:cSld name="SECTION_HEADER">
    <p:bg>
      <p:bgPr>
        <a:solidFill>
          <a:srgbClr val="FFFFFF"/>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15" name="Google Shape;15;p3"/>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16" name="Google Shape;16;p3"/>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7" name="Google Shape;17;p3"/>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Light">
  <p:cSld name="SECTION_TITLE_AND_DESCRIPTION_1_2">
    <p:spTree>
      <p:nvGrpSpPr>
        <p:cNvPr id="119" name="Shape 119"/>
        <p:cNvGrpSpPr/>
        <p:nvPr/>
      </p:nvGrpSpPr>
      <p:grpSpPr>
        <a:xfrm>
          <a:off x="0" y="0"/>
          <a:ext cx="0" cy="0"/>
          <a:chOff x="0" y="0"/>
          <a:chExt cx="0" cy="0"/>
        </a:xfrm>
      </p:grpSpPr>
      <p:sp>
        <p:nvSpPr>
          <p:cNvPr id="120" name="Google Shape;120;p21"/>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22" name="Google Shape;122;p21"/>
          <p:cNvSpPr txBox="1"/>
          <p:nvPr>
            <p:ph idx="1" type="body"/>
          </p:nvPr>
        </p:nvSpPr>
        <p:spPr>
          <a:xfrm>
            <a:off x="725275" y="1722025"/>
            <a:ext cx="3104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23" name="Google Shape;123;p21"/>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 Thanks - Dark">
  <p:cSld name="SECTION_TITLE_AND_DESCRIPTION_1_1">
    <p:bg>
      <p:bgPr>
        <a:solidFill>
          <a:srgbClr val="1C304A"/>
        </a:solidFill>
      </p:bgPr>
    </p:bg>
    <p:spTree>
      <p:nvGrpSpPr>
        <p:cNvPr id="124" name="Shape 124"/>
        <p:cNvGrpSpPr/>
        <p:nvPr/>
      </p:nvGrpSpPr>
      <p:grpSpPr>
        <a:xfrm>
          <a:off x="0" y="0"/>
          <a:ext cx="0" cy="0"/>
          <a:chOff x="0" y="0"/>
          <a:chExt cx="0" cy="0"/>
        </a:xfrm>
      </p:grpSpPr>
      <p:sp>
        <p:nvSpPr>
          <p:cNvPr id="125" name="Google Shape;125;p2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26" name="Google Shape;126;p22"/>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27" name="Shape 127"/>
        <p:cNvGrpSpPr/>
        <p:nvPr/>
      </p:nvGrpSpPr>
      <p:grpSpPr>
        <a:xfrm>
          <a:off x="0" y="0"/>
          <a:ext cx="0" cy="0"/>
          <a:chOff x="0" y="0"/>
          <a:chExt cx="0" cy="0"/>
        </a:xfrm>
      </p:grpSpPr>
      <p:sp>
        <p:nvSpPr>
          <p:cNvPr id="128" name="Google Shape;128;p23"/>
          <p:cNvSpPr txBox="1"/>
          <p:nvPr/>
        </p:nvSpPr>
        <p:spPr>
          <a:xfrm>
            <a:off x="712850" y="441800"/>
            <a:ext cx="77049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b="0" lang="en" sz="180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b="0" lang="en" sz="180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b="0" sz="1800">
              <a:solidFill>
                <a:srgbClr val="1C304A"/>
              </a:solidFill>
              <a:latin typeface="Helvetica Neue"/>
              <a:ea typeface="Helvetica Neue"/>
              <a:cs typeface="Helvetica Neue"/>
              <a:sym typeface="Helvetica Neue"/>
            </a:endParaRPr>
          </a:p>
        </p:txBody>
      </p:sp>
      <p:pic>
        <p:nvPicPr>
          <p:cNvPr descr="thin-0001_compose_write_pencil_new.png" id="129" name="Google Shape;129;p23"/>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descr="thin-0019_mobile_iphone.png" id="130" name="Google Shape;130;p23"/>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descr="thin-0020_ipad_reading_mobile.png" id="131" name="Google Shape;131;p23"/>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descr="thin-0021_calendar_month_day_planner.png" id="132" name="Google Shape;132;p23"/>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descr="thin-0027_stopwatch_timer_running_time.png" id="133" name="Google Shape;133;p23"/>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descr="thin-0032_flag.png" id="134" name="Google Shape;134;p23"/>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descr="thin-0033_search_find_zoom.png" id="135" name="Google Shape;135;p23"/>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descr="thin-0042_attachment.png" id="136" name="Google Shape;136;p23"/>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descr="thin-0052_settings_gears_preferences_gearbox.png" id="137" name="Google Shape;137;p23"/>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descr="thin-0055_settings_tools_configuration_preferences.png" id="138" name="Google Shape;138;p23"/>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descr="thin-0070_paper_role.png" id="139" name="Google Shape;139;p23"/>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descr="thin-0100_to_do_list_reminder_done.png" id="140" name="Google Shape;140;p23"/>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descr="thin-0128_upload_load_share.png" id="141" name="Google Shape;141;p23"/>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descr="thin-0143_rotate_clockwise.png" id="142" name="Google Shape;142;p23"/>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descr="thin-0153_delete_exit_remove_close.png" id="143" name="Google Shape;143;p23"/>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descr="thin-0154_ok_successful_check.png" id="144" name="Google Shape;144;p23"/>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descr="thin-0207_list_checkbox_todo_done.png" id="145" name="Google Shape;145;p23"/>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descr="thin-0281_chat_message_discussion_bubble_reply_conversation.png" id="146" name="Google Shape;146;p23"/>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descr="thin-0310_support_help_talk_call.png" id="147" name="Google Shape;147;p23"/>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descr="thin-0358_database_raid.png" id="148" name="Google Shape;148;p23"/>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descr="thin-0383_graph_columns_growth_statistics.png" id="149" name="Google Shape;149;p23"/>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descr="thin-0384_graph_columns_drop_statistics.png" id="150" name="Google Shape;150;p23"/>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descr="thin-0550_attention_error_alert_caution.png" id="151" name="Google Shape;151;p23"/>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descr="thin-0661_like_thumb_up_vote.png" id="152" name="Google Shape;152;p23"/>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descr="thin-0662_dislike_thumb_down_vote.png" id="153" name="Google Shape;153;p23"/>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descr="thin-0699_user_profile_avatar_man_male.png" id="154" name="Google Shape;154;p23"/>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descr="thin-0700_user_profile_avatar_woman_female.png" id="155" name="Google Shape;155;p23"/>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descr="thin-0704_users_profile_group_couple_man_woman.png" id="156" name="Google Shape;156;p23"/>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descr="thin-0709_user_profile_avatar_man_male.png" id="157" name="Google Shape;157;p23"/>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descr="thin-0710_business_tie_user_profile_avatar_man_male.png" id="158" name="Google Shape;158;p23"/>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descr="thin-0711_young_boy_user_profile_avatar_man_male.png" id="159" name="Google Shape;159;p23"/>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descr="thin-0712_user_profile_avatar_girl_woman_female.png" id="160" name="Google Shape;160;p23"/>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61" name="Google Shape;161;p23"/>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descr="thin-0766_weather_snow_flake_winter.png" id="162" name="Google Shape;162;p23"/>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descr="thin-0719_group_users_circle.png" id="163" name="Google Shape;163;p23"/>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descr="thin-0632_security_lock.png" id="164" name="Google Shape;164;p23"/>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descr="thin-0540_map_path_navigation_location_treasure_hunt.png" id="165" name="Google Shape;165;p23"/>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169" name="Shape 169"/>
        <p:cNvGrpSpPr/>
        <p:nvPr/>
      </p:nvGrpSpPr>
      <p:grpSpPr>
        <a:xfrm>
          <a:off x="0" y="0"/>
          <a:ext cx="0" cy="0"/>
          <a:chOff x="0" y="0"/>
          <a:chExt cx="0" cy="0"/>
        </a:xfrm>
      </p:grpSpPr>
      <p:sp>
        <p:nvSpPr>
          <p:cNvPr id="170" name="Google Shape;170;p25"/>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1" name="Google Shape;171;p25"/>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72" name="Google Shape;172;p25"/>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73" name="Google Shape;173;p25"/>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174" name="Shape 174"/>
        <p:cNvGrpSpPr/>
        <p:nvPr/>
      </p:nvGrpSpPr>
      <p:grpSpPr>
        <a:xfrm>
          <a:off x="0" y="0"/>
          <a:ext cx="0" cy="0"/>
          <a:chOff x="0" y="0"/>
          <a:chExt cx="0" cy="0"/>
        </a:xfrm>
      </p:grpSpPr>
      <p:sp>
        <p:nvSpPr>
          <p:cNvPr id="175" name="Google Shape;175;p26"/>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176" name="Google Shape;176;p26"/>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177" name="Google Shape;177;p26"/>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78" name="Google Shape;178;p26"/>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179" name="Shape 179"/>
        <p:cNvGrpSpPr/>
        <p:nvPr/>
      </p:nvGrpSpPr>
      <p:grpSpPr>
        <a:xfrm>
          <a:off x="0" y="0"/>
          <a:ext cx="0" cy="0"/>
          <a:chOff x="0" y="0"/>
          <a:chExt cx="0" cy="0"/>
        </a:xfrm>
      </p:grpSpPr>
      <p:sp>
        <p:nvSpPr>
          <p:cNvPr id="180" name="Google Shape;180;p2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81" name="Google Shape;181;p2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182" name="Shape 182"/>
        <p:cNvGrpSpPr/>
        <p:nvPr/>
      </p:nvGrpSpPr>
      <p:grpSpPr>
        <a:xfrm>
          <a:off x="0" y="0"/>
          <a:ext cx="0" cy="0"/>
          <a:chOff x="0" y="0"/>
          <a:chExt cx="0" cy="0"/>
        </a:xfrm>
      </p:grpSpPr>
      <p:sp>
        <p:nvSpPr>
          <p:cNvPr id="183" name="Google Shape;183;p2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84" name="Google Shape;184;p2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185" name="Shape 185"/>
        <p:cNvGrpSpPr/>
        <p:nvPr/>
      </p:nvGrpSpPr>
      <p:grpSpPr>
        <a:xfrm>
          <a:off x="0" y="0"/>
          <a:ext cx="0" cy="0"/>
          <a:chOff x="0" y="0"/>
          <a:chExt cx="0" cy="0"/>
        </a:xfrm>
      </p:grpSpPr>
      <p:sp>
        <p:nvSpPr>
          <p:cNvPr id="186" name="Google Shape;186;p2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87" name="Google Shape;187;p2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188" name="Shape 188"/>
        <p:cNvGrpSpPr/>
        <p:nvPr/>
      </p:nvGrpSpPr>
      <p:grpSpPr>
        <a:xfrm>
          <a:off x="0" y="0"/>
          <a:ext cx="0" cy="0"/>
          <a:chOff x="0" y="0"/>
          <a:chExt cx="0" cy="0"/>
        </a:xfrm>
      </p:grpSpPr>
      <p:sp>
        <p:nvSpPr>
          <p:cNvPr id="189" name="Google Shape;189;p3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190" name="Shape 190"/>
        <p:cNvGrpSpPr/>
        <p:nvPr/>
      </p:nvGrpSpPr>
      <p:grpSpPr>
        <a:xfrm>
          <a:off x="0" y="0"/>
          <a:ext cx="0" cy="0"/>
          <a:chOff x="0" y="0"/>
          <a:chExt cx="0" cy="0"/>
        </a:xfrm>
      </p:grpSpPr>
      <p:sp>
        <p:nvSpPr>
          <p:cNvPr id="191" name="Google Shape;191;p3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Bright" type="tx">
  <p:cSld name="TITLE_AND_BODY">
    <p:bg>
      <p:bgPr>
        <a:solidFill>
          <a:srgbClr val="00C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0" name="Google Shape;20;p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192" name="Shape 192"/>
        <p:cNvGrpSpPr/>
        <p:nvPr/>
      </p:nvGrpSpPr>
      <p:grpSpPr>
        <a:xfrm>
          <a:off x="0" y="0"/>
          <a:ext cx="0" cy="0"/>
          <a:chOff x="0" y="0"/>
          <a:chExt cx="0" cy="0"/>
        </a:xfrm>
      </p:grpSpPr>
      <p:sp>
        <p:nvSpPr>
          <p:cNvPr id="193" name="Google Shape;193;p3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94" name="Google Shape;194;p32"/>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195" name="Shape 195"/>
        <p:cNvGrpSpPr/>
        <p:nvPr/>
      </p:nvGrpSpPr>
      <p:grpSpPr>
        <a:xfrm>
          <a:off x="0" y="0"/>
          <a:ext cx="0" cy="0"/>
          <a:chOff x="0" y="0"/>
          <a:chExt cx="0" cy="0"/>
        </a:xfrm>
      </p:grpSpPr>
      <p:sp>
        <p:nvSpPr>
          <p:cNvPr id="196" name="Google Shape;196;p3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97" name="Google Shape;197;p33"/>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98" name="Google Shape;198;p33"/>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99" name="Google Shape;199;p33"/>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200" name="Shape 200"/>
        <p:cNvGrpSpPr/>
        <p:nvPr/>
      </p:nvGrpSpPr>
      <p:grpSpPr>
        <a:xfrm>
          <a:off x="0" y="0"/>
          <a:ext cx="0" cy="0"/>
          <a:chOff x="0" y="0"/>
          <a:chExt cx="0" cy="0"/>
        </a:xfrm>
      </p:grpSpPr>
      <p:sp>
        <p:nvSpPr>
          <p:cNvPr id="201" name="Google Shape;201;p3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02" name="Google Shape;202;p34"/>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3" name="Google Shape;203;p34"/>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04" name="Google Shape;204;p34"/>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05" name="Google Shape;205;p34"/>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06" name="Google Shape;206;p34"/>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07" name="Google Shape;207;p34"/>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208" name="Google Shape;208;p34"/>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09" name="Google Shape;209;p34"/>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210" name="Google Shape;210;p34"/>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11" name="Google Shape;211;p34"/>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212" name="Shape 212"/>
        <p:cNvGrpSpPr/>
        <p:nvPr/>
      </p:nvGrpSpPr>
      <p:grpSpPr>
        <a:xfrm>
          <a:off x="0" y="0"/>
          <a:ext cx="0" cy="0"/>
          <a:chOff x="0" y="0"/>
          <a:chExt cx="0" cy="0"/>
        </a:xfrm>
      </p:grpSpPr>
      <p:sp>
        <p:nvSpPr>
          <p:cNvPr id="213" name="Google Shape;213;p3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14" name="Google Shape;214;p35"/>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215" name="Shape 215"/>
        <p:cNvGrpSpPr/>
        <p:nvPr/>
      </p:nvGrpSpPr>
      <p:grpSpPr>
        <a:xfrm>
          <a:off x="0" y="0"/>
          <a:ext cx="0" cy="0"/>
          <a:chOff x="0" y="0"/>
          <a:chExt cx="0" cy="0"/>
        </a:xfrm>
      </p:grpSpPr>
      <p:sp>
        <p:nvSpPr>
          <p:cNvPr id="216" name="Google Shape;216;p36"/>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17" name="Google Shape;217;p36"/>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18" name="Google Shape;218;p36"/>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19" name="Google Shape;219;p36"/>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220" name="Shape 220"/>
        <p:cNvGrpSpPr/>
        <p:nvPr/>
      </p:nvGrpSpPr>
      <p:grpSpPr>
        <a:xfrm>
          <a:off x="0" y="0"/>
          <a:ext cx="0" cy="0"/>
          <a:chOff x="0" y="0"/>
          <a:chExt cx="0" cy="0"/>
        </a:xfrm>
      </p:grpSpPr>
      <p:sp>
        <p:nvSpPr>
          <p:cNvPr id="221" name="Google Shape;221;p37"/>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2" name="Google Shape;222;p37"/>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4" name="Google Shape;224;p37"/>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5" name="Google Shape;225;p3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26" name="Google Shape;226;p37"/>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7" name="Google Shape;227;p37"/>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28" name="Google Shape;228;p37"/>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229" name="Google Shape;229;p37"/>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30" name="Google Shape;230;p37"/>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231" name="Google Shape;231;p37"/>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32" name="Google Shape;232;p37"/>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233" name="Shape 233"/>
        <p:cNvGrpSpPr/>
        <p:nvPr/>
      </p:nvGrpSpPr>
      <p:grpSpPr>
        <a:xfrm>
          <a:off x="0" y="0"/>
          <a:ext cx="0" cy="0"/>
          <a:chOff x="0" y="0"/>
          <a:chExt cx="0" cy="0"/>
        </a:xfrm>
      </p:grpSpPr>
      <p:sp>
        <p:nvSpPr>
          <p:cNvPr id="234" name="Google Shape;234;p3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35" name="Google Shape;235;p38"/>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36" name="Google Shape;236;p38"/>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37" name="Google Shape;237;p3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38" name="Google Shape;238;p3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39" name="Google Shape;239;p38"/>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40" name="Google Shape;240;p38"/>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41" name="Google Shape;241;p3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2" name="Google Shape;242;p3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243" name="Shape 243"/>
        <p:cNvGrpSpPr/>
        <p:nvPr/>
      </p:nvGrpSpPr>
      <p:grpSpPr>
        <a:xfrm>
          <a:off x="0" y="0"/>
          <a:ext cx="0" cy="0"/>
          <a:chOff x="0" y="0"/>
          <a:chExt cx="0" cy="0"/>
        </a:xfrm>
      </p:grpSpPr>
      <p:sp>
        <p:nvSpPr>
          <p:cNvPr id="244" name="Google Shape;244;p39"/>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5" name="Google Shape;245;p39"/>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46" name="Google Shape;246;p39"/>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47" name="Google Shape;247;p39"/>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8" name="Google Shape;248;p39"/>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9" name="Google Shape;249;p39"/>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50" name="Google Shape;250;p39"/>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251" name="Google Shape;251;p39"/>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52" name="Google Shape;252;p3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253" name="Shape 253"/>
        <p:cNvGrpSpPr/>
        <p:nvPr/>
      </p:nvGrpSpPr>
      <p:grpSpPr>
        <a:xfrm>
          <a:off x="0" y="0"/>
          <a:ext cx="0" cy="0"/>
          <a:chOff x="0" y="0"/>
          <a:chExt cx="0" cy="0"/>
        </a:xfrm>
      </p:grpSpPr>
      <p:sp>
        <p:nvSpPr>
          <p:cNvPr id="254" name="Google Shape;254;p4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5" name="Google Shape;255;p4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56" name="Google Shape;256;p4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7" name="Google Shape;257;p40"/>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258" name="Google Shape;258;p40"/>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59" name="Google Shape;259;p40"/>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260" name="Google Shape;260;p40"/>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1" name="Google Shape;261;p40"/>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262" name="Google Shape;262;p40"/>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3" name="Google Shape;263;p40"/>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264" name="Google Shape;264;p40"/>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5" name="Google Shape;265;p40"/>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266" name="Google Shape;266;p40"/>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 name="Google Shape;269;p4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21" name="Shape 21"/>
        <p:cNvGrpSpPr/>
        <p:nvPr/>
      </p:nvGrpSpPr>
      <p:grpSpPr>
        <a:xfrm>
          <a:off x="0" y="0"/>
          <a:ext cx="0" cy="0"/>
          <a:chOff x="0" y="0"/>
          <a:chExt cx="0" cy="0"/>
        </a:xfrm>
      </p:grpSpPr>
      <p:sp>
        <p:nvSpPr>
          <p:cNvPr id="22" name="Google Shape;22;p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3" name="Google Shape;23;p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272" name="Google Shape;272;p42"/>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273" name="Google Shape;273;p42"/>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274" name="Shape 274"/>
        <p:cNvGrpSpPr/>
        <p:nvPr/>
      </p:nvGrpSpPr>
      <p:grpSpPr>
        <a:xfrm>
          <a:off x="0" y="0"/>
          <a:ext cx="0" cy="0"/>
          <a:chOff x="0" y="0"/>
          <a:chExt cx="0" cy="0"/>
        </a:xfrm>
      </p:grpSpPr>
      <p:pic>
        <p:nvPicPr>
          <p:cNvPr id="275" name="Google Shape;275;p43"/>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276" name="Google Shape;276;p43"/>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78" name="Google Shape;278;p43"/>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79" name="Google Shape;279;p43"/>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280" name="Shape 280"/>
        <p:cNvGrpSpPr/>
        <p:nvPr/>
      </p:nvGrpSpPr>
      <p:grpSpPr>
        <a:xfrm>
          <a:off x="0" y="0"/>
          <a:ext cx="0" cy="0"/>
          <a:chOff x="0" y="0"/>
          <a:chExt cx="0" cy="0"/>
        </a:xfrm>
      </p:grpSpPr>
      <p:sp>
        <p:nvSpPr>
          <p:cNvPr id="281" name="Google Shape;281;p4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82" name="Google Shape;282;p44"/>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283" name="Shape 283"/>
        <p:cNvGrpSpPr/>
        <p:nvPr/>
      </p:nvGrpSpPr>
      <p:grpSpPr>
        <a:xfrm>
          <a:off x="0" y="0"/>
          <a:ext cx="0" cy="0"/>
          <a:chOff x="0" y="0"/>
          <a:chExt cx="0" cy="0"/>
        </a:xfrm>
      </p:grpSpPr>
      <p:sp>
        <p:nvSpPr>
          <p:cNvPr id="284" name="Google Shape;284;p45"/>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285" name="Google Shape;285;p45"/>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286" name="Google Shape;286;p45"/>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287" name="Google Shape;287;p45"/>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288" name="Google Shape;288;p45"/>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289" name="Google Shape;289;p45"/>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290" name="Google Shape;290;p45"/>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291" name="Google Shape;291;p45"/>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292" name="Google Shape;292;p45"/>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293" name="Google Shape;293;p45"/>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294" name="Google Shape;294;p45"/>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295" name="Google Shape;295;p45"/>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296" name="Google Shape;296;p45"/>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297" name="Google Shape;297;p45"/>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298" name="Google Shape;298;p45"/>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299" name="Google Shape;299;p45"/>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300" name="Google Shape;300;p45"/>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301" name="Google Shape;301;p45"/>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302" name="Google Shape;302;p45"/>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303" name="Google Shape;303;p45"/>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304" name="Google Shape;304;p45"/>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305" name="Google Shape;305;p45"/>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306" name="Google Shape;306;p45"/>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307" name="Google Shape;307;p45"/>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308" name="Google Shape;308;p45"/>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309" name="Google Shape;309;p45"/>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310" name="Google Shape;310;p45"/>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311" name="Google Shape;311;p45"/>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312" name="Google Shape;312;p45"/>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313" name="Google Shape;313;p45"/>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314" name="Google Shape;314;p45"/>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315" name="Google Shape;315;p45"/>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316" name="Google Shape;316;p45"/>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317" name="Google Shape;317;p45"/>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318" name="Google Shape;318;p45"/>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319" name="Google Shape;319;p45"/>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320" name="Google Shape;320;p45"/>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321" name="Google Shape;321;p45"/>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322" name="Google Shape;322;p45"/>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323" name="Shape 323"/>
        <p:cNvGrpSpPr/>
        <p:nvPr/>
      </p:nvGrpSpPr>
      <p:grpSpPr>
        <a:xfrm>
          <a:off x="0" y="0"/>
          <a:ext cx="0" cy="0"/>
          <a:chOff x="0" y="0"/>
          <a:chExt cx="0" cy="0"/>
        </a:xfrm>
      </p:grpSpPr>
      <p:sp>
        <p:nvSpPr>
          <p:cNvPr id="324" name="Google Shape;324;p46"/>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325" name="Google Shape;325;p46"/>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326" name="Google Shape;326;p46"/>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332" name="Google Shape;332;p46"/>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333" name="Google Shape;333;p46"/>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334" name="Google Shape;334;p46"/>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335" name="Google Shape;335;p46"/>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336" name="Google Shape;336;p46"/>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338" name="Google Shape;338;p46"/>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1">
  <p:cSld name="TITLE_1">
    <p:bg>
      <p:bgPr>
        <a:solidFill>
          <a:srgbClr val="1C304A"/>
        </a:solidFill>
      </p:bgPr>
    </p:bg>
    <p:spTree>
      <p:nvGrpSpPr>
        <p:cNvPr id="339" name="Shape 339"/>
        <p:cNvGrpSpPr/>
        <p:nvPr/>
      </p:nvGrpSpPr>
      <p:grpSpPr>
        <a:xfrm>
          <a:off x="0" y="0"/>
          <a:ext cx="0" cy="0"/>
          <a:chOff x="0" y="0"/>
          <a:chExt cx="0" cy="0"/>
        </a:xfrm>
      </p:grpSpPr>
      <p:sp>
        <p:nvSpPr>
          <p:cNvPr id="340" name="Google Shape;340;p47"/>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41" name="Google Shape;341;p47"/>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342" name="Google Shape;342;p47"/>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43" name="Google Shape;343;p47"/>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dark">
  <p:cSld name="Bullets dark">
    <p:bg>
      <p:bgPr>
        <a:solidFill>
          <a:srgbClr val="1C304A"/>
        </a:solidFill>
      </p:bgPr>
    </p:bg>
    <p:spTree>
      <p:nvGrpSpPr>
        <p:cNvPr id="344" name="Shape 344"/>
        <p:cNvGrpSpPr/>
        <p:nvPr/>
      </p:nvGrpSpPr>
      <p:grpSpPr>
        <a:xfrm>
          <a:off x="0" y="0"/>
          <a:ext cx="0" cy="0"/>
          <a:chOff x="0" y="0"/>
          <a:chExt cx="0" cy="0"/>
        </a:xfrm>
      </p:grpSpPr>
      <p:sp>
        <p:nvSpPr>
          <p:cNvPr id="345" name="Google Shape;345;p48"/>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6" name="Google Shape;346;p48"/>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7" name="Google Shape;347;p48"/>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lg white">
  <p:cSld name="Quote lg white">
    <p:bg>
      <p:bgPr>
        <a:solidFill>
          <a:srgbClr val="FFFFFF"/>
        </a:solidFill>
      </p:bgPr>
    </p:bg>
    <p:spTree>
      <p:nvGrpSpPr>
        <p:cNvPr id="348" name="Shape 348"/>
        <p:cNvGrpSpPr/>
        <p:nvPr/>
      </p:nvGrpSpPr>
      <p:grpSpPr>
        <a:xfrm>
          <a:off x="0" y="0"/>
          <a:ext cx="0" cy="0"/>
          <a:chOff x="0" y="0"/>
          <a:chExt cx="0" cy="0"/>
        </a:xfrm>
      </p:grpSpPr>
      <p:sp>
        <p:nvSpPr>
          <p:cNvPr id="349" name="Google Shape;349;p49"/>
          <p:cNvSpPr txBox="1"/>
          <p:nvPr>
            <p:ph idx="1" type="body"/>
          </p:nvPr>
        </p:nvSpPr>
        <p:spPr>
          <a:xfrm>
            <a:off x="664151" y="876300"/>
            <a:ext cx="7810500" cy="3382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46B99"/>
              </a:buClr>
              <a:buSzPts val="1800"/>
              <a:buFont typeface="Helvetica Neue"/>
              <a:buNone/>
              <a:defRPr b="1" i="0" sz="3000" u="none" cap="none" strike="noStrike">
                <a:solidFill>
                  <a:srgbClr val="046B99"/>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46B99"/>
              </a:buClr>
              <a:buSzPts val="1400"/>
              <a:buFont typeface="Helvetica Neue"/>
              <a:buNone/>
              <a:defRPr b="1" i="0" sz="3000" u="none" cap="none" strike="noStrike">
                <a:solidFill>
                  <a:srgbClr val="046B99"/>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46B99"/>
              </a:buClr>
              <a:buSzPts val="1400"/>
              <a:buFont typeface="Helvetica Neue"/>
              <a:buNone/>
              <a:defRPr b="1" i="0" sz="3000" u="none" cap="none" strike="noStrike">
                <a:solidFill>
                  <a:srgbClr val="046B99"/>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46B99"/>
              </a:buClr>
              <a:buSzPts val="1200"/>
              <a:buFont typeface="Helvetica Neue"/>
              <a:buNone/>
              <a:defRPr b="1" i="0" sz="3000" u="none" cap="none" strike="noStrike">
                <a:solidFill>
                  <a:srgbClr val="046B99"/>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46B99"/>
              </a:buClr>
              <a:buSzPts val="1000"/>
              <a:buFont typeface="Helvetica Neue"/>
              <a:buNone/>
              <a:defRPr b="1" i="0" sz="3000" u="none" cap="none" strike="noStrike">
                <a:solidFill>
                  <a:srgbClr val="046B99"/>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0" name="Google Shape;350;p49"/>
          <p:cNvSpPr txBox="1"/>
          <p:nvPr>
            <p:ph idx="12" type="sldNum"/>
          </p:nvPr>
        </p:nvSpPr>
        <p:spPr>
          <a:xfrm>
            <a:off x="8316144" y="4814888"/>
            <a:ext cx="138300" cy="1404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white">
  <p:cSld name="Bullets white">
    <p:bg>
      <p:bgPr>
        <a:solidFill>
          <a:srgbClr val="FFFFFF"/>
        </a:solidFill>
      </p:bgPr>
    </p:bg>
    <p:spTree>
      <p:nvGrpSpPr>
        <p:cNvPr id="351" name="Shape 351"/>
        <p:cNvGrpSpPr/>
        <p:nvPr/>
      </p:nvGrpSpPr>
      <p:grpSpPr>
        <a:xfrm>
          <a:off x="0" y="0"/>
          <a:ext cx="0" cy="0"/>
          <a:chOff x="0" y="0"/>
          <a:chExt cx="0" cy="0"/>
        </a:xfrm>
      </p:grpSpPr>
      <p:sp>
        <p:nvSpPr>
          <p:cNvPr id="352" name="Google Shape;352;p50"/>
          <p:cNvSpPr txBox="1"/>
          <p:nvPr>
            <p:ph idx="1" type="body"/>
          </p:nvPr>
        </p:nvSpPr>
        <p:spPr>
          <a:xfrm>
            <a:off x="671454" y="649995"/>
            <a:ext cx="6856800" cy="48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3" name="Google Shape;353;p50"/>
          <p:cNvSpPr txBox="1"/>
          <p:nvPr>
            <p:ph idx="2" type="body"/>
          </p:nvPr>
        </p:nvSpPr>
        <p:spPr>
          <a:xfrm>
            <a:off x="671454" y="1683413"/>
            <a:ext cx="6856800" cy="373200"/>
          </a:xfrm>
          <a:prstGeom prst="rect">
            <a:avLst/>
          </a:prstGeom>
          <a:noFill/>
          <a:ln>
            <a:noFill/>
          </a:ln>
        </p:spPr>
        <p:txBody>
          <a:bodyPr anchorCtr="0" anchor="t" bIns="91425" lIns="91425" spcFirstLastPara="1" rIns="91425" wrap="square" tIns="91425">
            <a:noAutofit/>
          </a:bodyPr>
          <a:lstStyle>
            <a:lvl1pPr indent="-336550" lvl="0" marL="457200" marR="0" rtl="0" algn="l">
              <a:lnSpc>
                <a:spcPct val="120000"/>
              </a:lnSpc>
              <a:spcBef>
                <a:spcPts val="900"/>
              </a:spcBef>
              <a:spcAft>
                <a:spcPts val="0"/>
              </a:spcAft>
              <a:buClr>
                <a:srgbClr val="24405C"/>
              </a:buClr>
              <a:buSzPts val="1700"/>
              <a:buFont typeface="Helvetica Neue"/>
              <a:buChar char="•"/>
              <a:defRPr b="0" i="0" sz="2300" u="none" cap="none" strike="noStrike">
                <a:solidFill>
                  <a:srgbClr val="24405C"/>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4" name="Google Shape;354;p50"/>
          <p:cNvSpPr txBox="1"/>
          <p:nvPr>
            <p:ph idx="12" type="sldNum"/>
          </p:nvPr>
        </p:nvSpPr>
        <p:spPr>
          <a:xfrm>
            <a:off x="8316144" y="4814888"/>
            <a:ext cx="138300" cy="1404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358" name="Shape 358"/>
        <p:cNvGrpSpPr/>
        <p:nvPr/>
      </p:nvGrpSpPr>
      <p:grpSpPr>
        <a:xfrm>
          <a:off x="0" y="0"/>
          <a:ext cx="0" cy="0"/>
          <a:chOff x="0" y="0"/>
          <a:chExt cx="0" cy="0"/>
        </a:xfrm>
      </p:grpSpPr>
      <p:sp>
        <p:nvSpPr>
          <p:cNvPr id="359" name="Google Shape;359;p52"/>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60" name="Google Shape;360;p52"/>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361" name="Google Shape;361;p52"/>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62" name="Google Shape;362;p5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Light">
  <p:cSld name="TITLE_AND_BODY_2_1">
    <p:bg>
      <p:bgPr>
        <a:solidFill>
          <a:srgbClr val="FFFFFF"/>
        </a:solid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6" name="Google Shape;26;p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363" name="Shape 363"/>
        <p:cNvGrpSpPr/>
        <p:nvPr/>
      </p:nvGrpSpPr>
      <p:grpSpPr>
        <a:xfrm>
          <a:off x="0" y="0"/>
          <a:ext cx="0" cy="0"/>
          <a:chOff x="0" y="0"/>
          <a:chExt cx="0" cy="0"/>
        </a:xfrm>
      </p:grpSpPr>
      <p:sp>
        <p:nvSpPr>
          <p:cNvPr id="364" name="Google Shape;364;p53"/>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365" name="Google Shape;365;p53"/>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366" name="Google Shape;366;p53"/>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367" name="Google Shape;367;p53"/>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368" name="Shape 368"/>
        <p:cNvGrpSpPr/>
        <p:nvPr/>
      </p:nvGrpSpPr>
      <p:grpSpPr>
        <a:xfrm>
          <a:off x="0" y="0"/>
          <a:ext cx="0" cy="0"/>
          <a:chOff x="0" y="0"/>
          <a:chExt cx="0" cy="0"/>
        </a:xfrm>
      </p:grpSpPr>
      <p:sp>
        <p:nvSpPr>
          <p:cNvPr id="369" name="Google Shape;369;p5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70" name="Google Shape;370;p5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371" name="Shape 371"/>
        <p:cNvGrpSpPr/>
        <p:nvPr/>
      </p:nvGrpSpPr>
      <p:grpSpPr>
        <a:xfrm>
          <a:off x="0" y="0"/>
          <a:ext cx="0" cy="0"/>
          <a:chOff x="0" y="0"/>
          <a:chExt cx="0" cy="0"/>
        </a:xfrm>
      </p:grpSpPr>
      <p:sp>
        <p:nvSpPr>
          <p:cNvPr id="372" name="Google Shape;372;p5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73" name="Google Shape;373;p5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374" name="Shape 374"/>
        <p:cNvGrpSpPr/>
        <p:nvPr/>
      </p:nvGrpSpPr>
      <p:grpSpPr>
        <a:xfrm>
          <a:off x="0" y="0"/>
          <a:ext cx="0" cy="0"/>
          <a:chOff x="0" y="0"/>
          <a:chExt cx="0" cy="0"/>
        </a:xfrm>
      </p:grpSpPr>
      <p:sp>
        <p:nvSpPr>
          <p:cNvPr id="375" name="Google Shape;375;p5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76" name="Google Shape;376;p5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377" name="Shape 377"/>
        <p:cNvGrpSpPr/>
        <p:nvPr/>
      </p:nvGrpSpPr>
      <p:grpSpPr>
        <a:xfrm>
          <a:off x="0" y="0"/>
          <a:ext cx="0" cy="0"/>
          <a:chOff x="0" y="0"/>
          <a:chExt cx="0" cy="0"/>
        </a:xfrm>
      </p:grpSpPr>
      <p:sp>
        <p:nvSpPr>
          <p:cNvPr id="378" name="Google Shape;378;p5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379" name="Shape 379"/>
        <p:cNvGrpSpPr/>
        <p:nvPr/>
      </p:nvGrpSpPr>
      <p:grpSpPr>
        <a:xfrm>
          <a:off x="0" y="0"/>
          <a:ext cx="0" cy="0"/>
          <a:chOff x="0" y="0"/>
          <a:chExt cx="0" cy="0"/>
        </a:xfrm>
      </p:grpSpPr>
      <p:sp>
        <p:nvSpPr>
          <p:cNvPr id="380" name="Google Shape;380;p5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381" name="Shape 381"/>
        <p:cNvGrpSpPr/>
        <p:nvPr/>
      </p:nvGrpSpPr>
      <p:grpSpPr>
        <a:xfrm>
          <a:off x="0" y="0"/>
          <a:ext cx="0" cy="0"/>
          <a:chOff x="0" y="0"/>
          <a:chExt cx="0" cy="0"/>
        </a:xfrm>
      </p:grpSpPr>
      <p:sp>
        <p:nvSpPr>
          <p:cNvPr id="382" name="Google Shape;382;p5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83" name="Google Shape;383;p59"/>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384" name="Shape 384"/>
        <p:cNvGrpSpPr/>
        <p:nvPr/>
      </p:nvGrpSpPr>
      <p:grpSpPr>
        <a:xfrm>
          <a:off x="0" y="0"/>
          <a:ext cx="0" cy="0"/>
          <a:chOff x="0" y="0"/>
          <a:chExt cx="0" cy="0"/>
        </a:xfrm>
      </p:grpSpPr>
      <p:sp>
        <p:nvSpPr>
          <p:cNvPr id="385" name="Google Shape;385;p6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86" name="Google Shape;386;p60"/>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87" name="Google Shape;387;p60"/>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88" name="Google Shape;388;p60"/>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389" name="Shape 389"/>
        <p:cNvGrpSpPr/>
        <p:nvPr/>
      </p:nvGrpSpPr>
      <p:grpSpPr>
        <a:xfrm>
          <a:off x="0" y="0"/>
          <a:ext cx="0" cy="0"/>
          <a:chOff x="0" y="0"/>
          <a:chExt cx="0" cy="0"/>
        </a:xfrm>
      </p:grpSpPr>
      <p:sp>
        <p:nvSpPr>
          <p:cNvPr id="390" name="Google Shape;390;p6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91" name="Google Shape;391;p6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2" name="Google Shape;392;p61"/>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93" name="Google Shape;393;p61"/>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94" name="Google Shape;394;p61"/>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95" name="Google Shape;395;p61"/>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96" name="Google Shape;396;p61"/>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397" name="Google Shape;397;p61"/>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98" name="Google Shape;398;p61"/>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399" name="Google Shape;399;p61"/>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00" name="Google Shape;400;p61"/>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401" name="Shape 401"/>
        <p:cNvGrpSpPr/>
        <p:nvPr/>
      </p:nvGrpSpPr>
      <p:grpSpPr>
        <a:xfrm>
          <a:off x="0" y="0"/>
          <a:ext cx="0" cy="0"/>
          <a:chOff x="0" y="0"/>
          <a:chExt cx="0" cy="0"/>
        </a:xfrm>
      </p:grpSpPr>
      <p:sp>
        <p:nvSpPr>
          <p:cNvPr id="402" name="Google Shape;402;p6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03" name="Google Shape;403;p62"/>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Bright">
  <p:cSld name="TITLE_AND_BODY_2_1_1">
    <p:bg>
      <p:bgPr>
        <a:solidFill>
          <a:srgbClr val="00CFFF"/>
        </a:solidFill>
      </p:bgPr>
    </p:bg>
    <p:spTree>
      <p:nvGrpSpPr>
        <p:cNvPr id="27" name="Shape 27"/>
        <p:cNvGrpSpPr/>
        <p:nvPr/>
      </p:nvGrpSpPr>
      <p:grpSpPr>
        <a:xfrm>
          <a:off x="0" y="0"/>
          <a:ext cx="0" cy="0"/>
          <a:chOff x="0" y="0"/>
          <a:chExt cx="0" cy="0"/>
        </a:xfrm>
      </p:grpSpPr>
      <p:sp>
        <p:nvSpPr>
          <p:cNvPr id="28" name="Google Shape;28;p7"/>
          <p:cNvSpPr txBox="1"/>
          <p:nvPr>
            <p:ph type="ctrTitle"/>
          </p:nvPr>
        </p:nvSpPr>
        <p:spPr>
          <a:xfrm>
            <a:off x="712850" y="536200"/>
            <a:ext cx="76929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2600"/>
              <a:buNone/>
              <a:defRPr b="1">
                <a:solidFill>
                  <a:srgbClr val="1C304A"/>
                </a:solidFill>
              </a:defRPr>
            </a:lvl1pPr>
            <a:lvl2pPr lvl="1" rtl="0" algn="ctr">
              <a:spcBef>
                <a:spcPts val="0"/>
              </a:spcBef>
              <a:spcAft>
                <a:spcPts val="0"/>
              </a:spcAft>
              <a:buClr>
                <a:srgbClr val="1C304A"/>
              </a:buClr>
              <a:buSzPts val="2600"/>
              <a:buNone/>
              <a:defRPr sz="2600">
                <a:solidFill>
                  <a:srgbClr val="1C304A"/>
                </a:solidFill>
              </a:defRPr>
            </a:lvl2pPr>
            <a:lvl3pPr lvl="2" rtl="0" algn="ctr">
              <a:spcBef>
                <a:spcPts val="0"/>
              </a:spcBef>
              <a:spcAft>
                <a:spcPts val="0"/>
              </a:spcAft>
              <a:buClr>
                <a:srgbClr val="1C304A"/>
              </a:buClr>
              <a:buSzPts val="2600"/>
              <a:buNone/>
              <a:defRPr sz="2600">
                <a:solidFill>
                  <a:srgbClr val="1C304A"/>
                </a:solidFill>
              </a:defRPr>
            </a:lvl3pPr>
            <a:lvl4pPr lvl="3" rtl="0" algn="ctr">
              <a:spcBef>
                <a:spcPts val="0"/>
              </a:spcBef>
              <a:spcAft>
                <a:spcPts val="0"/>
              </a:spcAft>
              <a:buClr>
                <a:srgbClr val="1C304A"/>
              </a:buClr>
              <a:buSzPts val="2600"/>
              <a:buNone/>
              <a:defRPr sz="2600">
                <a:solidFill>
                  <a:srgbClr val="1C304A"/>
                </a:solidFill>
              </a:defRPr>
            </a:lvl4pPr>
            <a:lvl5pPr lvl="4" rtl="0" algn="ctr">
              <a:spcBef>
                <a:spcPts val="0"/>
              </a:spcBef>
              <a:spcAft>
                <a:spcPts val="0"/>
              </a:spcAft>
              <a:buClr>
                <a:srgbClr val="1C304A"/>
              </a:buClr>
              <a:buSzPts val="2600"/>
              <a:buNone/>
              <a:defRPr sz="2600">
                <a:solidFill>
                  <a:srgbClr val="1C304A"/>
                </a:solidFill>
              </a:defRPr>
            </a:lvl5pPr>
            <a:lvl6pPr lvl="5" rtl="0" algn="ctr">
              <a:spcBef>
                <a:spcPts val="0"/>
              </a:spcBef>
              <a:spcAft>
                <a:spcPts val="0"/>
              </a:spcAft>
              <a:buClr>
                <a:srgbClr val="1C304A"/>
              </a:buClr>
              <a:buSzPts val="2600"/>
              <a:buNone/>
              <a:defRPr sz="2600">
                <a:solidFill>
                  <a:srgbClr val="1C304A"/>
                </a:solidFill>
              </a:defRPr>
            </a:lvl6pPr>
            <a:lvl7pPr lvl="6" rtl="0" algn="ctr">
              <a:spcBef>
                <a:spcPts val="0"/>
              </a:spcBef>
              <a:spcAft>
                <a:spcPts val="0"/>
              </a:spcAft>
              <a:buClr>
                <a:srgbClr val="1C304A"/>
              </a:buClr>
              <a:buSzPts val="2600"/>
              <a:buNone/>
              <a:defRPr sz="2600">
                <a:solidFill>
                  <a:srgbClr val="1C304A"/>
                </a:solidFill>
              </a:defRPr>
            </a:lvl7pPr>
            <a:lvl8pPr lvl="7" rtl="0" algn="ctr">
              <a:spcBef>
                <a:spcPts val="0"/>
              </a:spcBef>
              <a:spcAft>
                <a:spcPts val="0"/>
              </a:spcAft>
              <a:buClr>
                <a:srgbClr val="1C304A"/>
              </a:buClr>
              <a:buSzPts val="2600"/>
              <a:buNone/>
              <a:defRPr sz="2600">
                <a:solidFill>
                  <a:srgbClr val="1C304A"/>
                </a:solidFill>
              </a:defRPr>
            </a:lvl8pPr>
            <a:lvl9pPr lvl="8" rtl="0" algn="ctr">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404" name="Shape 404"/>
        <p:cNvGrpSpPr/>
        <p:nvPr/>
      </p:nvGrpSpPr>
      <p:grpSpPr>
        <a:xfrm>
          <a:off x="0" y="0"/>
          <a:ext cx="0" cy="0"/>
          <a:chOff x="0" y="0"/>
          <a:chExt cx="0" cy="0"/>
        </a:xfrm>
      </p:grpSpPr>
      <p:sp>
        <p:nvSpPr>
          <p:cNvPr id="405" name="Google Shape;405;p6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06" name="Google Shape;406;p63"/>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07" name="Google Shape;407;p63"/>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08" name="Google Shape;408;p63"/>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409" name="Shape 409"/>
        <p:cNvGrpSpPr/>
        <p:nvPr/>
      </p:nvGrpSpPr>
      <p:grpSpPr>
        <a:xfrm>
          <a:off x="0" y="0"/>
          <a:ext cx="0" cy="0"/>
          <a:chOff x="0" y="0"/>
          <a:chExt cx="0" cy="0"/>
        </a:xfrm>
      </p:grpSpPr>
      <p:sp>
        <p:nvSpPr>
          <p:cNvPr id="410" name="Google Shape;410;p64"/>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1" name="Google Shape;411;p6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4"/>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3" name="Google Shape;413;p64"/>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4" name="Google Shape;414;p6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5" name="Google Shape;415;p64"/>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16" name="Google Shape;416;p6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17" name="Google Shape;417;p6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418" name="Google Shape;418;p6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19" name="Google Shape;419;p6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420" name="Google Shape;420;p6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21" name="Google Shape;421;p6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422" name="Shape 422"/>
        <p:cNvGrpSpPr/>
        <p:nvPr/>
      </p:nvGrpSpPr>
      <p:grpSpPr>
        <a:xfrm>
          <a:off x="0" y="0"/>
          <a:ext cx="0" cy="0"/>
          <a:chOff x="0" y="0"/>
          <a:chExt cx="0" cy="0"/>
        </a:xfrm>
      </p:grpSpPr>
      <p:sp>
        <p:nvSpPr>
          <p:cNvPr id="423" name="Google Shape;423;p65"/>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4" name="Google Shape;424;p6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25" name="Google Shape;425;p6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26" name="Google Shape;426;p65"/>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7" name="Google Shape;427;p65"/>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8" name="Google Shape;428;p6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29" name="Google Shape;429;p6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30" name="Google Shape;430;p65"/>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1" name="Google Shape;431;p6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432" name="Shape 432"/>
        <p:cNvGrpSpPr/>
        <p:nvPr/>
      </p:nvGrpSpPr>
      <p:grpSpPr>
        <a:xfrm>
          <a:off x="0" y="0"/>
          <a:ext cx="0" cy="0"/>
          <a:chOff x="0" y="0"/>
          <a:chExt cx="0" cy="0"/>
        </a:xfrm>
      </p:grpSpPr>
      <p:sp>
        <p:nvSpPr>
          <p:cNvPr id="433" name="Google Shape;433;p66"/>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4" name="Google Shape;434;p66"/>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35" name="Google Shape;435;p66"/>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36" name="Google Shape;436;p66"/>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7" name="Google Shape;437;p66"/>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8" name="Google Shape;438;p66"/>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39" name="Google Shape;439;p66"/>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440" name="Google Shape;440;p66"/>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1" name="Google Shape;441;p6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442" name="Shape 442"/>
        <p:cNvGrpSpPr/>
        <p:nvPr/>
      </p:nvGrpSpPr>
      <p:grpSpPr>
        <a:xfrm>
          <a:off x="0" y="0"/>
          <a:ext cx="0" cy="0"/>
          <a:chOff x="0" y="0"/>
          <a:chExt cx="0" cy="0"/>
        </a:xfrm>
      </p:grpSpPr>
      <p:sp>
        <p:nvSpPr>
          <p:cNvPr id="443" name="Google Shape;443;p6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44" name="Google Shape;444;p6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45" name="Google Shape;445;p67"/>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46" name="Google Shape;446;p67"/>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447" name="Google Shape;447;p67"/>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48" name="Google Shape;448;p67"/>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449" name="Google Shape;449;p67"/>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50" name="Google Shape;450;p67"/>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451" name="Google Shape;451;p67"/>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52" name="Google Shape;452;p67"/>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453" name="Google Shape;453;p67"/>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54" name="Google Shape;454;p67"/>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455" name="Google Shape;455;p67"/>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456" name="Shape 456"/>
        <p:cNvGrpSpPr/>
        <p:nvPr/>
      </p:nvGrpSpPr>
      <p:grpSpPr>
        <a:xfrm>
          <a:off x="0" y="0"/>
          <a:ext cx="0" cy="0"/>
          <a:chOff x="0" y="0"/>
          <a:chExt cx="0" cy="0"/>
        </a:xfrm>
      </p:grpSpPr>
      <p:sp>
        <p:nvSpPr>
          <p:cNvPr id="457" name="Google Shape;457;p68"/>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58" name="Google Shape;458;p6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459" name="Shape 459"/>
        <p:cNvGrpSpPr/>
        <p:nvPr/>
      </p:nvGrpSpPr>
      <p:grpSpPr>
        <a:xfrm>
          <a:off x="0" y="0"/>
          <a:ext cx="0" cy="0"/>
          <a:chOff x="0" y="0"/>
          <a:chExt cx="0" cy="0"/>
        </a:xfrm>
      </p:grpSpPr>
      <p:pic>
        <p:nvPicPr>
          <p:cNvPr id="460" name="Google Shape;460;p69"/>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461" name="Google Shape;461;p69"/>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462" name="Google Shape;462;p69"/>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463" name="Shape 463"/>
        <p:cNvGrpSpPr/>
        <p:nvPr/>
      </p:nvGrpSpPr>
      <p:grpSpPr>
        <a:xfrm>
          <a:off x="0" y="0"/>
          <a:ext cx="0" cy="0"/>
          <a:chOff x="0" y="0"/>
          <a:chExt cx="0" cy="0"/>
        </a:xfrm>
      </p:grpSpPr>
      <p:pic>
        <p:nvPicPr>
          <p:cNvPr id="464" name="Google Shape;464;p70"/>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465" name="Google Shape;465;p7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0"/>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67" name="Google Shape;467;p70"/>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68" name="Google Shape;468;p70"/>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469" name="Shape 469"/>
        <p:cNvGrpSpPr/>
        <p:nvPr/>
      </p:nvGrpSpPr>
      <p:grpSpPr>
        <a:xfrm>
          <a:off x="0" y="0"/>
          <a:ext cx="0" cy="0"/>
          <a:chOff x="0" y="0"/>
          <a:chExt cx="0" cy="0"/>
        </a:xfrm>
      </p:grpSpPr>
      <p:sp>
        <p:nvSpPr>
          <p:cNvPr id="470" name="Google Shape;470;p7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71" name="Google Shape;471;p71"/>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472" name="Shape 472"/>
        <p:cNvGrpSpPr/>
        <p:nvPr/>
      </p:nvGrpSpPr>
      <p:grpSpPr>
        <a:xfrm>
          <a:off x="0" y="0"/>
          <a:ext cx="0" cy="0"/>
          <a:chOff x="0" y="0"/>
          <a:chExt cx="0" cy="0"/>
        </a:xfrm>
      </p:grpSpPr>
      <p:sp>
        <p:nvSpPr>
          <p:cNvPr id="473" name="Google Shape;473;p72"/>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474" name="Google Shape;474;p72"/>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475" name="Google Shape;475;p72"/>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476" name="Google Shape;476;p72"/>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477" name="Google Shape;477;p72"/>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478" name="Google Shape;478;p72"/>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479" name="Google Shape;479;p72"/>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480" name="Google Shape;480;p72"/>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481" name="Google Shape;481;p72"/>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482" name="Google Shape;482;p72"/>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483" name="Google Shape;483;p72"/>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484" name="Google Shape;484;p72"/>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485" name="Google Shape;485;p72"/>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486" name="Google Shape;486;p72"/>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487" name="Google Shape;487;p72"/>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488" name="Google Shape;488;p72"/>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489" name="Google Shape;489;p72"/>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490" name="Google Shape;490;p72"/>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491" name="Google Shape;491;p72"/>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492" name="Google Shape;492;p72"/>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493" name="Google Shape;493;p72"/>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494" name="Google Shape;494;p72"/>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495" name="Google Shape;495;p72"/>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496" name="Google Shape;496;p72"/>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497" name="Google Shape;497;p72"/>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498" name="Google Shape;498;p72"/>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499" name="Google Shape;499;p72"/>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500" name="Google Shape;500;p72"/>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501" name="Google Shape;501;p72"/>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502" name="Google Shape;502;p72"/>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503" name="Google Shape;503;p72"/>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504" name="Google Shape;504;p72"/>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505" name="Google Shape;505;p72"/>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506" name="Google Shape;506;p72"/>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507" name="Google Shape;507;p72"/>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508" name="Google Shape;508;p72"/>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509" name="Google Shape;509;p72"/>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510" name="Google Shape;510;p72"/>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511" name="Google Shape;511;p72"/>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Light">
  <p:cSld name="TITLE_AND_BODY_2_1_1_1">
    <p:bg>
      <p:bgPr>
        <a:solidFill>
          <a:srgbClr val="FFFFFF"/>
        </a:solidFill>
      </p:bgPr>
    </p:bg>
    <p:spTree>
      <p:nvGrpSpPr>
        <p:cNvPr id="29" name="Shape 29"/>
        <p:cNvGrpSpPr/>
        <p:nvPr/>
      </p:nvGrpSpPr>
      <p:grpSpPr>
        <a:xfrm>
          <a:off x="0" y="0"/>
          <a:ext cx="0" cy="0"/>
          <a:chOff x="0" y="0"/>
          <a:chExt cx="0" cy="0"/>
        </a:xfrm>
      </p:grpSpPr>
      <p:sp>
        <p:nvSpPr>
          <p:cNvPr id="30" name="Google Shape;30;p8"/>
          <p:cNvSpPr txBox="1"/>
          <p:nvPr>
            <p:ph type="ctrTitle"/>
          </p:nvPr>
        </p:nvSpPr>
        <p:spPr>
          <a:xfrm>
            <a:off x="712850" y="536200"/>
            <a:ext cx="76929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2600"/>
              <a:buNone/>
              <a:defRPr b="1">
                <a:solidFill>
                  <a:srgbClr val="1C304A"/>
                </a:solidFill>
              </a:defRPr>
            </a:lvl1pPr>
            <a:lvl2pPr lvl="1" rtl="0" algn="ctr">
              <a:spcBef>
                <a:spcPts val="0"/>
              </a:spcBef>
              <a:spcAft>
                <a:spcPts val="0"/>
              </a:spcAft>
              <a:buClr>
                <a:srgbClr val="1C304A"/>
              </a:buClr>
              <a:buSzPts val="2600"/>
              <a:buNone/>
              <a:defRPr sz="2600">
                <a:solidFill>
                  <a:srgbClr val="1C304A"/>
                </a:solidFill>
              </a:defRPr>
            </a:lvl2pPr>
            <a:lvl3pPr lvl="2" rtl="0" algn="ctr">
              <a:spcBef>
                <a:spcPts val="0"/>
              </a:spcBef>
              <a:spcAft>
                <a:spcPts val="0"/>
              </a:spcAft>
              <a:buClr>
                <a:srgbClr val="1C304A"/>
              </a:buClr>
              <a:buSzPts val="2600"/>
              <a:buNone/>
              <a:defRPr sz="2600">
                <a:solidFill>
                  <a:srgbClr val="1C304A"/>
                </a:solidFill>
              </a:defRPr>
            </a:lvl3pPr>
            <a:lvl4pPr lvl="3" rtl="0" algn="ctr">
              <a:spcBef>
                <a:spcPts val="0"/>
              </a:spcBef>
              <a:spcAft>
                <a:spcPts val="0"/>
              </a:spcAft>
              <a:buClr>
                <a:srgbClr val="1C304A"/>
              </a:buClr>
              <a:buSzPts val="2600"/>
              <a:buNone/>
              <a:defRPr sz="2600">
                <a:solidFill>
                  <a:srgbClr val="1C304A"/>
                </a:solidFill>
              </a:defRPr>
            </a:lvl4pPr>
            <a:lvl5pPr lvl="4" rtl="0" algn="ctr">
              <a:spcBef>
                <a:spcPts val="0"/>
              </a:spcBef>
              <a:spcAft>
                <a:spcPts val="0"/>
              </a:spcAft>
              <a:buClr>
                <a:srgbClr val="1C304A"/>
              </a:buClr>
              <a:buSzPts val="2600"/>
              <a:buNone/>
              <a:defRPr sz="2600">
                <a:solidFill>
                  <a:srgbClr val="1C304A"/>
                </a:solidFill>
              </a:defRPr>
            </a:lvl5pPr>
            <a:lvl6pPr lvl="5" rtl="0" algn="ctr">
              <a:spcBef>
                <a:spcPts val="0"/>
              </a:spcBef>
              <a:spcAft>
                <a:spcPts val="0"/>
              </a:spcAft>
              <a:buClr>
                <a:srgbClr val="1C304A"/>
              </a:buClr>
              <a:buSzPts val="2600"/>
              <a:buNone/>
              <a:defRPr sz="2600">
                <a:solidFill>
                  <a:srgbClr val="1C304A"/>
                </a:solidFill>
              </a:defRPr>
            </a:lvl6pPr>
            <a:lvl7pPr lvl="6" rtl="0" algn="ctr">
              <a:spcBef>
                <a:spcPts val="0"/>
              </a:spcBef>
              <a:spcAft>
                <a:spcPts val="0"/>
              </a:spcAft>
              <a:buClr>
                <a:srgbClr val="1C304A"/>
              </a:buClr>
              <a:buSzPts val="2600"/>
              <a:buNone/>
              <a:defRPr sz="2600">
                <a:solidFill>
                  <a:srgbClr val="1C304A"/>
                </a:solidFill>
              </a:defRPr>
            </a:lvl7pPr>
            <a:lvl8pPr lvl="7" rtl="0" algn="ctr">
              <a:spcBef>
                <a:spcPts val="0"/>
              </a:spcBef>
              <a:spcAft>
                <a:spcPts val="0"/>
              </a:spcAft>
              <a:buClr>
                <a:srgbClr val="1C304A"/>
              </a:buClr>
              <a:buSzPts val="2600"/>
              <a:buNone/>
              <a:defRPr sz="2600">
                <a:solidFill>
                  <a:srgbClr val="1C304A"/>
                </a:solidFill>
              </a:defRPr>
            </a:lvl8pPr>
            <a:lvl9pPr lvl="8" rtl="0" algn="ctr">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512" name="Shape 512"/>
        <p:cNvGrpSpPr/>
        <p:nvPr/>
      </p:nvGrpSpPr>
      <p:grpSpPr>
        <a:xfrm>
          <a:off x="0" y="0"/>
          <a:ext cx="0" cy="0"/>
          <a:chOff x="0" y="0"/>
          <a:chExt cx="0" cy="0"/>
        </a:xfrm>
      </p:grpSpPr>
      <p:sp>
        <p:nvSpPr>
          <p:cNvPr id="513" name="Google Shape;513;p73"/>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514" name="Google Shape;514;p73"/>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515" name="Google Shape;515;p73"/>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3"/>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3"/>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3"/>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3"/>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3"/>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521" name="Google Shape;521;p73"/>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522" name="Google Shape;522;p73"/>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523" name="Google Shape;523;p73"/>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524" name="Google Shape;524;p73"/>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525" name="Google Shape;525;p73"/>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3"/>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527" name="Google Shape;527;p73"/>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1">
  <p:cSld name="TITLE_1">
    <p:bg>
      <p:bgPr>
        <a:solidFill>
          <a:srgbClr val="1C304A"/>
        </a:solidFill>
      </p:bgPr>
    </p:bg>
    <p:spTree>
      <p:nvGrpSpPr>
        <p:cNvPr id="528" name="Shape 528"/>
        <p:cNvGrpSpPr/>
        <p:nvPr/>
      </p:nvGrpSpPr>
      <p:grpSpPr>
        <a:xfrm>
          <a:off x="0" y="0"/>
          <a:ext cx="0" cy="0"/>
          <a:chOff x="0" y="0"/>
          <a:chExt cx="0" cy="0"/>
        </a:xfrm>
      </p:grpSpPr>
      <p:sp>
        <p:nvSpPr>
          <p:cNvPr id="529" name="Google Shape;529;p74"/>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30" name="Google Shape;530;p74"/>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531" name="Google Shape;531;p74"/>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532" name="Google Shape;532;p74"/>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dark">
  <p:cSld name="Bullets dark">
    <p:bg>
      <p:bgPr>
        <a:solidFill>
          <a:srgbClr val="1C304A"/>
        </a:solidFill>
      </p:bgPr>
    </p:bg>
    <p:spTree>
      <p:nvGrpSpPr>
        <p:cNvPr id="533" name="Shape 533"/>
        <p:cNvGrpSpPr/>
        <p:nvPr/>
      </p:nvGrpSpPr>
      <p:grpSpPr>
        <a:xfrm>
          <a:off x="0" y="0"/>
          <a:ext cx="0" cy="0"/>
          <a:chOff x="0" y="0"/>
          <a:chExt cx="0" cy="0"/>
        </a:xfrm>
      </p:grpSpPr>
      <p:sp>
        <p:nvSpPr>
          <p:cNvPr id="534" name="Google Shape;534;p75"/>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5" name="Google Shape;535;p75"/>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6" name="Google Shape;536;p75"/>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lg white">
  <p:cSld name="Quote lg white">
    <p:bg>
      <p:bgPr>
        <a:solidFill>
          <a:srgbClr val="FFFFFF"/>
        </a:solidFill>
      </p:bgPr>
    </p:bg>
    <p:spTree>
      <p:nvGrpSpPr>
        <p:cNvPr id="537" name="Shape 537"/>
        <p:cNvGrpSpPr/>
        <p:nvPr/>
      </p:nvGrpSpPr>
      <p:grpSpPr>
        <a:xfrm>
          <a:off x="0" y="0"/>
          <a:ext cx="0" cy="0"/>
          <a:chOff x="0" y="0"/>
          <a:chExt cx="0" cy="0"/>
        </a:xfrm>
      </p:grpSpPr>
      <p:sp>
        <p:nvSpPr>
          <p:cNvPr id="538" name="Google Shape;538;p76"/>
          <p:cNvSpPr txBox="1"/>
          <p:nvPr>
            <p:ph idx="1" type="body"/>
          </p:nvPr>
        </p:nvSpPr>
        <p:spPr>
          <a:xfrm>
            <a:off x="664151" y="876300"/>
            <a:ext cx="7810500" cy="3382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46B99"/>
              </a:buClr>
              <a:buSzPts val="1800"/>
              <a:buFont typeface="Helvetica Neue"/>
              <a:buNone/>
              <a:defRPr b="1" i="0" sz="3000" u="none" cap="none" strike="noStrike">
                <a:solidFill>
                  <a:srgbClr val="046B99"/>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46B99"/>
              </a:buClr>
              <a:buSzPts val="1400"/>
              <a:buFont typeface="Helvetica Neue"/>
              <a:buNone/>
              <a:defRPr b="1" i="0" sz="3000" u="none" cap="none" strike="noStrike">
                <a:solidFill>
                  <a:srgbClr val="046B99"/>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46B99"/>
              </a:buClr>
              <a:buSzPts val="1400"/>
              <a:buFont typeface="Helvetica Neue"/>
              <a:buNone/>
              <a:defRPr b="1" i="0" sz="3000" u="none" cap="none" strike="noStrike">
                <a:solidFill>
                  <a:srgbClr val="046B99"/>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46B99"/>
              </a:buClr>
              <a:buSzPts val="1200"/>
              <a:buFont typeface="Helvetica Neue"/>
              <a:buNone/>
              <a:defRPr b="1" i="0" sz="3000" u="none" cap="none" strike="noStrike">
                <a:solidFill>
                  <a:srgbClr val="046B99"/>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46B99"/>
              </a:buClr>
              <a:buSzPts val="1000"/>
              <a:buFont typeface="Helvetica Neue"/>
              <a:buNone/>
              <a:defRPr b="1" i="0" sz="3000" u="none" cap="none" strike="noStrike">
                <a:solidFill>
                  <a:srgbClr val="046B99"/>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9" name="Google Shape;539;p76"/>
          <p:cNvSpPr txBox="1"/>
          <p:nvPr>
            <p:ph idx="12" type="sldNum"/>
          </p:nvPr>
        </p:nvSpPr>
        <p:spPr>
          <a:xfrm>
            <a:off x="8316144" y="4814888"/>
            <a:ext cx="138300" cy="1404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white">
  <p:cSld name="Bullets white">
    <p:bg>
      <p:bgPr>
        <a:solidFill>
          <a:srgbClr val="FFFFFF"/>
        </a:solidFill>
      </p:bgPr>
    </p:bg>
    <p:spTree>
      <p:nvGrpSpPr>
        <p:cNvPr id="540" name="Shape 540"/>
        <p:cNvGrpSpPr/>
        <p:nvPr/>
      </p:nvGrpSpPr>
      <p:grpSpPr>
        <a:xfrm>
          <a:off x="0" y="0"/>
          <a:ext cx="0" cy="0"/>
          <a:chOff x="0" y="0"/>
          <a:chExt cx="0" cy="0"/>
        </a:xfrm>
      </p:grpSpPr>
      <p:sp>
        <p:nvSpPr>
          <p:cNvPr id="541" name="Google Shape;541;p77"/>
          <p:cNvSpPr txBox="1"/>
          <p:nvPr>
            <p:ph idx="1" type="body"/>
          </p:nvPr>
        </p:nvSpPr>
        <p:spPr>
          <a:xfrm>
            <a:off x="671454" y="649995"/>
            <a:ext cx="6856800" cy="48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2" name="Google Shape;542;p77"/>
          <p:cNvSpPr txBox="1"/>
          <p:nvPr>
            <p:ph idx="2" type="body"/>
          </p:nvPr>
        </p:nvSpPr>
        <p:spPr>
          <a:xfrm>
            <a:off x="671454" y="1683413"/>
            <a:ext cx="6856800" cy="373200"/>
          </a:xfrm>
          <a:prstGeom prst="rect">
            <a:avLst/>
          </a:prstGeom>
          <a:noFill/>
          <a:ln>
            <a:noFill/>
          </a:ln>
        </p:spPr>
        <p:txBody>
          <a:bodyPr anchorCtr="0" anchor="t" bIns="91425" lIns="91425" spcFirstLastPara="1" rIns="91425" wrap="square" tIns="91425">
            <a:noAutofit/>
          </a:bodyPr>
          <a:lstStyle>
            <a:lvl1pPr indent="-336550" lvl="0" marL="457200" marR="0" rtl="0" algn="l">
              <a:lnSpc>
                <a:spcPct val="120000"/>
              </a:lnSpc>
              <a:spcBef>
                <a:spcPts val="900"/>
              </a:spcBef>
              <a:spcAft>
                <a:spcPts val="0"/>
              </a:spcAft>
              <a:buClr>
                <a:srgbClr val="24405C"/>
              </a:buClr>
              <a:buSzPts val="1700"/>
              <a:buFont typeface="Helvetica Neue"/>
              <a:buChar char="•"/>
              <a:defRPr b="0" i="0" sz="2300" u="none" cap="none" strike="noStrike">
                <a:solidFill>
                  <a:srgbClr val="24405C"/>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3" name="Google Shape;543;p77"/>
          <p:cNvSpPr txBox="1"/>
          <p:nvPr>
            <p:ph idx="12" type="sldNum"/>
          </p:nvPr>
        </p:nvSpPr>
        <p:spPr>
          <a:xfrm>
            <a:off x="8316144" y="4814888"/>
            <a:ext cx="138300" cy="1404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548" name="Shape 548"/>
        <p:cNvGrpSpPr/>
        <p:nvPr/>
      </p:nvGrpSpPr>
      <p:grpSpPr>
        <a:xfrm>
          <a:off x="0" y="0"/>
          <a:ext cx="0" cy="0"/>
          <a:chOff x="0" y="0"/>
          <a:chExt cx="0" cy="0"/>
        </a:xfrm>
      </p:grpSpPr>
      <p:sp>
        <p:nvSpPr>
          <p:cNvPr id="549" name="Google Shape;549;p79"/>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50" name="Google Shape;550;p79"/>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551" name="Google Shape;551;p79"/>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552" name="Google Shape;552;p79"/>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553" name="Shape 553"/>
        <p:cNvGrpSpPr/>
        <p:nvPr/>
      </p:nvGrpSpPr>
      <p:grpSpPr>
        <a:xfrm>
          <a:off x="0" y="0"/>
          <a:ext cx="0" cy="0"/>
          <a:chOff x="0" y="0"/>
          <a:chExt cx="0" cy="0"/>
        </a:xfrm>
      </p:grpSpPr>
      <p:sp>
        <p:nvSpPr>
          <p:cNvPr id="554" name="Google Shape;554;p80"/>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1pPr>
            <a:lvl2pPr lvl="1"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2pPr>
            <a:lvl3pPr lvl="2"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3pPr>
            <a:lvl4pPr lvl="3"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4pPr>
            <a:lvl5pPr lvl="4"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5pPr>
            <a:lvl6pPr lvl="5"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6pPr>
            <a:lvl7pPr lvl="6"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7pPr>
            <a:lvl8pPr lvl="7"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8pPr>
            <a:lvl9pPr lvl="8" rtl="0" algn="ctr">
              <a:spcBef>
                <a:spcPts val="0"/>
              </a:spcBef>
              <a:spcAft>
                <a:spcPts val="0"/>
              </a:spcAft>
              <a:buClr>
                <a:srgbClr val="1C304A"/>
              </a:buClr>
              <a:buSzPts val="5000"/>
              <a:buFont typeface="Libre Franklin ExtraBold"/>
              <a:buNone/>
              <a:defRPr sz="5000">
                <a:solidFill>
                  <a:srgbClr val="1C304A"/>
                </a:solidFill>
                <a:latin typeface="Libre Franklin ExtraBold"/>
                <a:ea typeface="Libre Franklin ExtraBold"/>
                <a:cs typeface="Libre Franklin ExtraBold"/>
                <a:sym typeface="Libre Franklin ExtraBold"/>
              </a:defRPr>
            </a:lvl9pPr>
          </a:lstStyle>
          <a:p/>
        </p:txBody>
      </p:sp>
      <p:sp>
        <p:nvSpPr>
          <p:cNvPr id="555" name="Google Shape;555;p80"/>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Font typeface="Libre Franklin SemiBold"/>
              <a:buNone/>
              <a:defRPr sz="1400">
                <a:solidFill>
                  <a:srgbClr val="1C304A"/>
                </a:solidFill>
                <a:latin typeface="Libre Franklin SemiBold"/>
                <a:ea typeface="Libre Franklin SemiBold"/>
                <a:cs typeface="Libre Franklin SemiBold"/>
                <a:sym typeface="Libre Franklin SemiBold"/>
              </a:defRPr>
            </a:lvl1pPr>
            <a:lvl2pPr lvl="1" rtl="0">
              <a:lnSpc>
                <a:spcPct val="100000"/>
              </a:lnSpc>
              <a:spcBef>
                <a:spcPts val="0"/>
              </a:spcBef>
              <a:spcAft>
                <a:spcPts val="0"/>
              </a:spcAft>
              <a:buClr>
                <a:srgbClr val="1C304A"/>
              </a:buClr>
              <a:buSzPts val="1400"/>
              <a:buFont typeface="Libre Franklin SemiBold"/>
              <a:buNone/>
              <a:defRPr>
                <a:solidFill>
                  <a:srgbClr val="1C304A"/>
                </a:solidFill>
                <a:latin typeface="Libre Franklin SemiBold"/>
                <a:ea typeface="Libre Franklin SemiBold"/>
                <a:cs typeface="Libre Franklin SemiBold"/>
                <a:sym typeface="Libre Franklin SemiBold"/>
              </a:defRPr>
            </a:lvl2pPr>
            <a:lvl3pPr lvl="2" rtl="0">
              <a:lnSpc>
                <a:spcPct val="100000"/>
              </a:lnSpc>
              <a:spcBef>
                <a:spcPts val="0"/>
              </a:spcBef>
              <a:spcAft>
                <a:spcPts val="0"/>
              </a:spcAft>
              <a:buClr>
                <a:srgbClr val="1C304A"/>
              </a:buClr>
              <a:buSzPts val="1400"/>
              <a:buFont typeface="Libre Franklin SemiBold"/>
              <a:buNone/>
              <a:defRPr>
                <a:solidFill>
                  <a:srgbClr val="1C304A"/>
                </a:solidFill>
                <a:latin typeface="Libre Franklin SemiBold"/>
                <a:ea typeface="Libre Franklin SemiBold"/>
                <a:cs typeface="Libre Franklin SemiBold"/>
                <a:sym typeface="Libre Franklin SemiBold"/>
              </a:defRPr>
            </a:lvl3pPr>
            <a:lvl4pPr lvl="3" rtl="0">
              <a:lnSpc>
                <a:spcPct val="100000"/>
              </a:lnSpc>
              <a:spcBef>
                <a:spcPts val="0"/>
              </a:spcBef>
              <a:spcAft>
                <a:spcPts val="0"/>
              </a:spcAft>
              <a:buClr>
                <a:srgbClr val="1C304A"/>
              </a:buClr>
              <a:buSzPts val="1200"/>
              <a:buFont typeface="Libre Franklin SemiBold"/>
              <a:buNone/>
              <a:defRPr>
                <a:solidFill>
                  <a:srgbClr val="1C304A"/>
                </a:solidFill>
                <a:latin typeface="Libre Franklin SemiBold"/>
                <a:ea typeface="Libre Franklin SemiBold"/>
                <a:cs typeface="Libre Franklin SemiBold"/>
                <a:sym typeface="Libre Franklin SemiBold"/>
              </a:defRPr>
            </a:lvl4pPr>
            <a:lvl5pPr lvl="4" rtl="0">
              <a:lnSpc>
                <a:spcPct val="100000"/>
              </a:lnSpc>
              <a:spcBef>
                <a:spcPts val="0"/>
              </a:spcBef>
              <a:spcAft>
                <a:spcPts val="0"/>
              </a:spcAft>
              <a:buClr>
                <a:srgbClr val="1C304A"/>
              </a:buClr>
              <a:buSzPts val="1000"/>
              <a:buFont typeface="Libre Franklin SemiBold"/>
              <a:buNone/>
              <a:defRPr>
                <a:solidFill>
                  <a:srgbClr val="1C304A"/>
                </a:solidFill>
                <a:latin typeface="Libre Franklin SemiBold"/>
                <a:ea typeface="Libre Franklin SemiBold"/>
                <a:cs typeface="Libre Franklin SemiBold"/>
                <a:sym typeface="Libre Franklin SemiBold"/>
              </a:defRPr>
            </a:lvl5pPr>
            <a:lvl6pPr lvl="5" rtl="0">
              <a:lnSpc>
                <a:spcPct val="100000"/>
              </a:lnSpc>
              <a:spcBef>
                <a:spcPts val="0"/>
              </a:spcBef>
              <a:spcAft>
                <a:spcPts val="0"/>
              </a:spcAft>
              <a:buClr>
                <a:srgbClr val="1C304A"/>
              </a:buClr>
              <a:buSzPts val="800"/>
              <a:buFont typeface="Libre Franklin SemiBold"/>
              <a:buNone/>
              <a:defRPr>
                <a:solidFill>
                  <a:srgbClr val="1C304A"/>
                </a:solidFill>
                <a:latin typeface="Libre Franklin SemiBold"/>
                <a:ea typeface="Libre Franklin SemiBold"/>
                <a:cs typeface="Libre Franklin SemiBold"/>
                <a:sym typeface="Libre Franklin SemiBold"/>
              </a:defRPr>
            </a:lvl6pPr>
            <a:lvl7pPr lvl="6" rtl="0">
              <a:lnSpc>
                <a:spcPct val="100000"/>
              </a:lnSpc>
              <a:spcBef>
                <a:spcPts val="0"/>
              </a:spcBef>
              <a:spcAft>
                <a:spcPts val="0"/>
              </a:spcAft>
              <a:buClr>
                <a:srgbClr val="1C304A"/>
              </a:buClr>
              <a:buSzPts val="800"/>
              <a:buFont typeface="Libre Franklin SemiBold"/>
              <a:buNone/>
              <a:defRPr>
                <a:solidFill>
                  <a:srgbClr val="1C304A"/>
                </a:solidFill>
                <a:latin typeface="Libre Franklin SemiBold"/>
                <a:ea typeface="Libre Franklin SemiBold"/>
                <a:cs typeface="Libre Franklin SemiBold"/>
                <a:sym typeface="Libre Franklin SemiBold"/>
              </a:defRPr>
            </a:lvl7pPr>
            <a:lvl8pPr lvl="7" rtl="0">
              <a:lnSpc>
                <a:spcPct val="100000"/>
              </a:lnSpc>
              <a:spcBef>
                <a:spcPts val="0"/>
              </a:spcBef>
              <a:spcAft>
                <a:spcPts val="0"/>
              </a:spcAft>
              <a:buClr>
                <a:srgbClr val="1C304A"/>
              </a:buClr>
              <a:buSzPts val="800"/>
              <a:buFont typeface="Libre Franklin SemiBold"/>
              <a:buNone/>
              <a:defRPr>
                <a:solidFill>
                  <a:srgbClr val="1C304A"/>
                </a:solidFill>
                <a:latin typeface="Libre Franklin SemiBold"/>
                <a:ea typeface="Libre Franklin SemiBold"/>
                <a:cs typeface="Libre Franklin SemiBold"/>
                <a:sym typeface="Libre Franklin SemiBold"/>
              </a:defRPr>
            </a:lvl8pPr>
            <a:lvl9pPr lvl="8" rtl="0">
              <a:lnSpc>
                <a:spcPct val="100000"/>
              </a:lnSpc>
              <a:spcBef>
                <a:spcPts val="0"/>
              </a:spcBef>
              <a:spcAft>
                <a:spcPts val="0"/>
              </a:spcAft>
              <a:buClr>
                <a:srgbClr val="1C304A"/>
              </a:buClr>
              <a:buSzPts val="800"/>
              <a:buFont typeface="Libre Franklin SemiBold"/>
              <a:buNone/>
              <a:defRPr>
                <a:solidFill>
                  <a:srgbClr val="1C304A"/>
                </a:solidFill>
                <a:latin typeface="Libre Franklin SemiBold"/>
                <a:ea typeface="Libre Franklin SemiBold"/>
                <a:cs typeface="Libre Franklin SemiBold"/>
                <a:sym typeface="Libre Franklin SemiBold"/>
              </a:defRPr>
            </a:lvl9pPr>
          </a:lstStyle>
          <a:p/>
        </p:txBody>
      </p:sp>
      <p:sp>
        <p:nvSpPr>
          <p:cNvPr id="556" name="Google Shape;556;p80"/>
          <p:cNvSpPr txBox="1"/>
          <p:nvPr>
            <p:ph idx="2" type="subTitle"/>
          </p:nvPr>
        </p:nvSpPr>
        <p:spPr>
          <a:xfrm>
            <a:off x="1190575" y="4444050"/>
            <a:ext cx="39285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557" name="Google Shape;557;p80"/>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558" name="Shape 558"/>
        <p:cNvGrpSpPr/>
        <p:nvPr/>
      </p:nvGrpSpPr>
      <p:grpSpPr>
        <a:xfrm>
          <a:off x="0" y="0"/>
          <a:ext cx="0" cy="0"/>
          <a:chOff x="0" y="0"/>
          <a:chExt cx="0" cy="0"/>
        </a:xfrm>
      </p:grpSpPr>
      <p:sp>
        <p:nvSpPr>
          <p:cNvPr id="559" name="Google Shape;559;p8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60" name="Google Shape;560;p81"/>
          <p:cNvSpPr txBox="1"/>
          <p:nvPr>
            <p:ph type="ctrTitle"/>
          </p:nvPr>
        </p:nvSpPr>
        <p:spPr>
          <a:xfrm>
            <a:off x="712850" y="536200"/>
            <a:ext cx="7386600" cy="4030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1pPr>
            <a:lvl2pPr lvl="1"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2pPr>
            <a:lvl3pPr lvl="2"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3pPr>
            <a:lvl4pPr lvl="3"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4pPr>
            <a:lvl5pPr lvl="4"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5pPr>
            <a:lvl6pPr lvl="5"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6pPr>
            <a:lvl7pPr lvl="6"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7pPr>
            <a:lvl8pPr lvl="7"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8pPr>
            <a:lvl9pPr lvl="8" rtl="0" algn="ctr">
              <a:spcBef>
                <a:spcPts val="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9pPr>
          </a:lstStyle>
          <a:p/>
        </p:txBody>
      </p:sp>
      <p:sp>
        <p:nvSpPr>
          <p:cNvPr id="561" name="Google Shape;561;p81"/>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562" name="Shape 562"/>
        <p:cNvGrpSpPr/>
        <p:nvPr/>
      </p:nvGrpSpPr>
      <p:grpSpPr>
        <a:xfrm>
          <a:off x="0" y="0"/>
          <a:ext cx="0" cy="0"/>
          <a:chOff x="0" y="0"/>
          <a:chExt cx="0" cy="0"/>
        </a:xfrm>
      </p:grpSpPr>
      <p:sp>
        <p:nvSpPr>
          <p:cNvPr id="563" name="Google Shape;563;p8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chemeClr val="lt1"/>
                </a:solidFill>
              </a:defRPr>
            </a:lvl1pPr>
            <a:lvl2pPr lvl="1" rtl="0">
              <a:buNone/>
              <a:defRPr sz="600">
                <a:solidFill>
                  <a:schemeClr val="lt1"/>
                </a:solidFill>
              </a:defRPr>
            </a:lvl2pPr>
            <a:lvl3pPr lvl="2" rtl="0">
              <a:buNone/>
              <a:defRPr sz="600">
                <a:solidFill>
                  <a:schemeClr val="lt1"/>
                </a:solidFill>
              </a:defRPr>
            </a:lvl3pPr>
            <a:lvl4pPr lvl="3" rtl="0">
              <a:buNone/>
              <a:defRPr sz="600">
                <a:solidFill>
                  <a:schemeClr val="lt1"/>
                </a:solidFill>
              </a:defRPr>
            </a:lvl4pPr>
            <a:lvl5pPr lvl="4" rtl="0">
              <a:buNone/>
              <a:defRPr sz="600">
                <a:solidFill>
                  <a:schemeClr val="lt1"/>
                </a:solidFill>
              </a:defRPr>
            </a:lvl5pPr>
            <a:lvl6pPr lvl="5" rtl="0">
              <a:buNone/>
              <a:defRPr sz="600">
                <a:solidFill>
                  <a:schemeClr val="lt1"/>
                </a:solidFill>
              </a:defRPr>
            </a:lvl6pPr>
            <a:lvl7pPr lvl="6" rtl="0">
              <a:buNone/>
              <a:defRPr sz="600">
                <a:solidFill>
                  <a:schemeClr val="lt1"/>
                </a:solidFill>
              </a:defRPr>
            </a:lvl7pPr>
            <a:lvl8pPr lvl="7" rtl="0">
              <a:buNone/>
              <a:defRPr sz="600">
                <a:solidFill>
                  <a:schemeClr val="lt1"/>
                </a:solidFill>
              </a:defRPr>
            </a:lvl8pPr>
            <a:lvl9pPr lvl="8" rtl="0">
              <a:buNone/>
              <a:defRPr sz="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8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Libre Franklin ExtraBold"/>
              <a:buNone/>
              <a:defRPr sz="6000">
                <a:solidFill>
                  <a:schemeClr val="lt1"/>
                </a:solidFill>
                <a:latin typeface="Libre Franklin ExtraBold"/>
                <a:ea typeface="Libre Franklin ExtraBold"/>
                <a:cs typeface="Libre Franklin ExtraBold"/>
                <a:sym typeface="Libre Franklin ExtraBold"/>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565" name="Google Shape;565;p82"/>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 list">
  <p:cSld name="TITLE_AND_BODY_2_2">
    <p:bg>
      <p:bgPr>
        <a:solidFill>
          <a:srgbClr val="1C304A"/>
        </a:solidFill>
      </p:bgPr>
    </p:bg>
    <p:spTree>
      <p:nvGrpSpPr>
        <p:cNvPr id="566" name="Shape 566"/>
        <p:cNvGrpSpPr/>
        <p:nvPr/>
      </p:nvGrpSpPr>
      <p:grpSpPr>
        <a:xfrm>
          <a:off x="0" y="0"/>
          <a:ext cx="0" cy="0"/>
          <a:chOff x="0" y="0"/>
          <a:chExt cx="0" cy="0"/>
        </a:xfrm>
      </p:grpSpPr>
      <p:sp>
        <p:nvSpPr>
          <p:cNvPr id="567" name="Google Shape;567;p8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chemeClr val="lt1"/>
                </a:solidFill>
              </a:defRPr>
            </a:lvl1pPr>
            <a:lvl2pPr lvl="1" rtl="0">
              <a:buNone/>
              <a:defRPr sz="600">
                <a:solidFill>
                  <a:schemeClr val="lt1"/>
                </a:solidFill>
              </a:defRPr>
            </a:lvl2pPr>
            <a:lvl3pPr lvl="2" rtl="0">
              <a:buNone/>
              <a:defRPr sz="600">
                <a:solidFill>
                  <a:schemeClr val="lt1"/>
                </a:solidFill>
              </a:defRPr>
            </a:lvl3pPr>
            <a:lvl4pPr lvl="3" rtl="0">
              <a:buNone/>
              <a:defRPr sz="600">
                <a:solidFill>
                  <a:schemeClr val="lt1"/>
                </a:solidFill>
              </a:defRPr>
            </a:lvl4pPr>
            <a:lvl5pPr lvl="4" rtl="0">
              <a:buNone/>
              <a:defRPr sz="600">
                <a:solidFill>
                  <a:schemeClr val="lt1"/>
                </a:solidFill>
              </a:defRPr>
            </a:lvl5pPr>
            <a:lvl6pPr lvl="5" rtl="0">
              <a:buNone/>
              <a:defRPr sz="600">
                <a:solidFill>
                  <a:schemeClr val="lt1"/>
                </a:solidFill>
              </a:defRPr>
            </a:lvl6pPr>
            <a:lvl7pPr lvl="6" rtl="0">
              <a:buNone/>
              <a:defRPr sz="600">
                <a:solidFill>
                  <a:schemeClr val="lt1"/>
                </a:solidFill>
              </a:defRPr>
            </a:lvl7pPr>
            <a:lvl8pPr lvl="7" rtl="0">
              <a:buNone/>
              <a:defRPr sz="600">
                <a:solidFill>
                  <a:schemeClr val="lt1"/>
                </a:solidFill>
              </a:defRPr>
            </a:lvl8pPr>
            <a:lvl9pPr lvl="8" rtl="0">
              <a:buNone/>
              <a:defRPr sz="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68" name="Google Shape;568;p83"/>
          <p:cNvSpPr txBox="1"/>
          <p:nvPr>
            <p:ph type="ctrTitle"/>
          </p:nvPr>
        </p:nvSpPr>
        <p:spPr>
          <a:xfrm>
            <a:off x="712850" y="536200"/>
            <a:ext cx="7386600" cy="85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Font typeface="Libre Franklin ExtraBold"/>
              <a:buNone/>
              <a:defRPr sz="4800">
                <a:solidFill>
                  <a:schemeClr val="lt1"/>
                </a:solidFill>
                <a:latin typeface="Libre Franklin ExtraBold"/>
                <a:ea typeface="Libre Franklin ExtraBold"/>
                <a:cs typeface="Libre Franklin ExtraBold"/>
                <a:sym typeface="Libre Franklin ExtraBold"/>
              </a:defRPr>
            </a:lvl1pPr>
            <a:lvl2pPr lvl="1" rtl="0" algn="ctr">
              <a:spcBef>
                <a:spcPts val="0"/>
              </a:spcBef>
              <a:spcAft>
                <a:spcPts val="0"/>
              </a:spcAft>
              <a:buClr>
                <a:srgbClr val="1C304A"/>
              </a:buClr>
              <a:buSzPts val="4800"/>
              <a:buNone/>
              <a:defRPr sz="4800">
                <a:solidFill>
                  <a:srgbClr val="1C304A"/>
                </a:solidFill>
              </a:defRPr>
            </a:lvl2pPr>
            <a:lvl3pPr lvl="2" rtl="0" algn="ctr">
              <a:spcBef>
                <a:spcPts val="0"/>
              </a:spcBef>
              <a:spcAft>
                <a:spcPts val="0"/>
              </a:spcAft>
              <a:buClr>
                <a:srgbClr val="1C304A"/>
              </a:buClr>
              <a:buSzPts val="4800"/>
              <a:buNone/>
              <a:defRPr sz="4800">
                <a:solidFill>
                  <a:srgbClr val="1C304A"/>
                </a:solidFill>
              </a:defRPr>
            </a:lvl3pPr>
            <a:lvl4pPr lvl="3" rtl="0" algn="ctr">
              <a:spcBef>
                <a:spcPts val="0"/>
              </a:spcBef>
              <a:spcAft>
                <a:spcPts val="0"/>
              </a:spcAft>
              <a:buClr>
                <a:srgbClr val="1C304A"/>
              </a:buClr>
              <a:buSzPts val="4800"/>
              <a:buNone/>
              <a:defRPr sz="4800">
                <a:solidFill>
                  <a:srgbClr val="1C304A"/>
                </a:solidFill>
              </a:defRPr>
            </a:lvl4pPr>
            <a:lvl5pPr lvl="4" rtl="0" algn="ctr">
              <a:spcBef>
                <a:spcPts val="0"/>
              </a:spcBef>
              <a:spcAft>
                <a:spcPts val="0"/>
              </a:spcAft>
              <a:buClr>
                <a:srgbClr val="1C304A"/>
              </a:buClr>
              <a:buSzPts val="4800"/>
              <a:buNone/>
              <a:defRPr sz="4800">
                <a:solidFill>
                  <a:srgbClr val="1C304A"/>
                </a:solidFill>
              </a:defRPr>
            </a:lvl5pPr>
            <a:lvl6pPr lvl="5" rtl="0" algn="ctr">
              <a:spcBef>
                <a:spcPts val="0"/>
              </a:spcBef>
              <a:spcAft>
                <a:spcPts val="0"/>
              </a:spcAft>
              <a:buClr>
                <a:srgbClr val="1C304A"/>
              </a:buClr>
              <a:buSzPts val="4800"/>
              <a:buNone/>
              <a:defRPr sz="4800">
                <a:solidFill>
                  <a:srgbClr val="1C304A"/>
                </a:solidFill>
              </a:defRPr>
            </a:lvl6pPr>
            <a:lvl7pPr lvl="6" rtl="0" algn="ctr">
              <a:spcBef>
                <a:spcPts val="0"/>
              </a:spcBef>
              <a:spcAft>
                <a:spcPts val="0"/>
              </a:spcAft>
              <a:buClr>
                <a:srgbClr val="1C304A"/>
              </a:buClr>
              <a:buSzPts val="4800"/>
              <a:buNone/>
              <a:defRPr sz="4800">
                <a:solidFill>
                  <a:srgbClr val="1C304A"/>
                </a:solidFill>
              </a:defRPr>
            </a:lvl7pPr>
            <a:lvl8pPr lvl="7" rtl="0" algn="ctr">
              <a:spcBef>
                <a:spcPts val="0"/>
              </a:spcBef>
              <a:spcAft>
                <a:spcPts val="0"/>
              </a:spcAft>
              <a:buClr>
                <a:srgbClr val="1C304A"/>
              </a:buClr>
              <a:buSzPts val="4800"/>
              <a:buNone/>
              <a:defRPr sz="4800">
                <a:solidFill>
                  <a:srgbClr val="1C304A"/>
                </a:solidFill>
              </a:defRPr>
            </a:lvl8pPr>
            <a:lvl9pPr lvl="8" rtl="0" algn="ctr">
              <a:spcBef>
                <a:spcPts val="0"/>
              </a:spcBef>
              <a:spcAft>
                <a:spcPts val="0"/>
              </a:spcAft>
              <a:buClr>
                <a:srgbClr val="1C304A"/>
              </a:buClr>
              <a:buSzPts val="4800"/>
              <a:buNone/>
              <a:defRPr sz="4800">
                <a:solidFill>
                  <a:srgbClr val="1C304A"/>
                </a:solidFill>
              </a:defRPr>
            </a:lvl9pPr>
          </a:lstStyle>
          <a:p/>
        </p:txBody>
      </p:sp>
      <p:sp>
        <p:nvSpPr>
          <p:cNvPr id="569" name="Google Shape;569;p83"/>
          <p:cNvSpPr txBox="1"/>
          <p:nvPr>
            <p:ph idx="1" type="subTitle"/>
          </p:nvPr>
        </p:nvSpPr>
        <p:spPr>
          <a:xfrm>
            <a:off x="712847" y="19697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Dark">
  <p:cSld name="TITLE_AND_BODY_2_1_1_1_1">
    <p:bg>
      <p:bgPr>
        <a:solidFill>
          <a:srgbClr val="1C304A"/>
        </a:solid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3" name="Google Shape;33;p9"/>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570" name="Shape 570"/>
        <p:cNvGrpSpPr/>
        <p:nvPr/>
      </p:nvGrpSpPr>
      <p:grpSpPr>
        <a:xfrm>
          <a:off x="0" y="0"/>
          <a:ext cx="0" cy="0"/>
          <a:chOff x="0" y="0"/>
          <a:chExt cx="0" cy="0"/>
        </a:xfrm>
      </p:grpSpPr>
      <p:sp>
        <p:nvSpPr>
          <p:cNvPr id="571" name="Google Shape;571;p8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2" name="Google Shape;572;p8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573" name="Google Shape;573;p8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574" name="Google Shape;574;p84"/>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575" name="Shape 575"/>
        <p:cNvGrpSpPr/>
        <p:nvPr/>
      </p:nvGrpSpPr>
      <p:grpSpPr>
        <a:xfrm>
          <a:off x="0" y="0"/>
          <a:ext cx="0" cy="0"/>
          <a:chOff x="0" y="0"/>
          <a:chExt cx="0" cy="0"/>
        </a:xfrm>
      </p:grpSpPr>
      <p:sp>
        <p:nvSpPr>
          <p:cNvPr id="576" name="Google Shape;576;p8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7" name="Google Shape;577;p8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578" name="Shape 578"/>
        <p:cNvGrpSpPr/>
        <p:nvPr/>
      </p:nvGrpSpPr>
      <p:grpSpPr>
        <a:xfrm>
          <a:off x="0" y="0"/>
          <a:ext cx="0" cy="0"/>
          <a:chOff x="0" y="0"/>
          <a:chExt cx="0" cy="0"/>
        </a:xfrm>
      </p:grpSpPr>
      <p:sp>
        <p:nvSpPr>
          <p:cNvPr id="579" name="Google Shape;579;p86"/>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lvl1pPr lvl="0" rtl="0">
              <a:lnSpc>
                <a:spcPct val="110000"/>
              </a:lnSpc>
              <a:spcBef>
                <a:spcPts val="1000"/>
              </a:spcBef>
              <a:spcAft>
                <a:spcPts val="0"/>
              </a:spcAft>
              <a:buClr>
                <a:srgbClr val="1C304A"/>
              </a:buClr>
              <a:buSzPts val="3200"/>
              <a:buFont typeface="Libre Franklin SemiBold"/>
              <a:buNone/>
              <a:defRPr sz="3200">
                <a:solidFill>
                  <a:srgbClr val="1C304A"/>
                </a:solidFill>
                <a:latin typeface="Libre Franklin SemiBold"/>
                <a:ea typeface="Libre Franklin SemiBold"/>
                <a:cs typeface="Libre Franklin SemiBold"/>
                <a:sym typeface="Libre Franklin SemiBold"/>
              </a:defRPr>
            </a:lvl1pPr>
            <a:lvl2pPr lvl="1"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2pPr>
            <a:lvl3pPr lvl="2"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3pPr>
            <a:lvl4pPr lvl="3"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4pPr>
            <a:lvl5pPr lvl="4"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5pPr>
            <a:lvl6pPr lvl="5"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6pPr>
            <a:lvl7pPr lvl="6"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7pPr>
            <a:lvl8pPr lvl="7" rtl="0" algn="ctr">
              <a:lnSpc>
                <a:spcPct val="110000"/>
              </a:lnSpc>
              <a:spcBef>
                <a:spcPts val="1000"/>
              </a:spcBef>
              <a:spcAft>
                <a:spcPts val="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8pPr>
            <a:lvl9pPr lvl="8" rtl="0" algn="ctr">
              <a:lnSpc>
                <a:spcPct val="110000"/>
              </a:lnSpc>
              <a:spcBef>
                <a:spcPts val="1000"/>
              </a:spcBef>
              <a:spcAft>
                <a:spcPts val="1000"/>
              </a:spcAft>
              <a:buClr>
                <a:srgbClr val="1C304A"/>
              </a:buClr>
              <a:buSzPts val="6000"/>
              <a:buFont typeface="Libre Franklin SemiBold"/>
              <a:buNone/>
              <a:defRPr sz="6000">
                <a:solidFill>
                  <a:srgbClr val="1C304A"/>
                </a:solidFill>
                <a:latin typeface="Libre Franklin SemiBold"/>
                <a:ea typeface="Libre Franklin SemiBold"/>
                <a:cs typeface="Libre Franklin SemiBold"/>
                <a:sym typeface="Libre Franklin SemiBold"/>
              </a:defRPr>
            </a:lvl9pPr>
          </a:lstStyle>
          <a:p/>
        </p:txBody>
      </p:sp>
      <p:sp>
        <p:nvSpPr>
          <p:cNvPr id="580" name="Google Shape;580;p8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
  <p:cSld name="TITLE_AND_BODY_2_1_1_1_2">
    <p:bg>
      <p:bgPr>
        <a:solidFill>
          <a:srgbClr val="666666"/>
        </a:solidFill>
      </p:bgPr>
    </p:bg>
    <p:spTree>
      <p:nvGrpSpPr>
        <p:cNvPr id="581" name="Shape 581"/>
        <p:cNvGrpSpPr/>
        <p:nvPr/>
      </p:nvGrpSpPr>
      <p:grpSpPr>
        <a:xfrm>
          <a:off x="0" y="0"/>
          <a:ext cx="0" cy="0"/>
          <a:chOff x="0" y="0"/>
          <a:chExt cx="0" cy="0"/>
        </a:xfrm>
      </p:grpSpPr>
      <p:sp>
        <p:nvSpPr>
          <p:cNvPr id="582" name="Google Shape;582;p87"/>
          <p:cNvSpPr txBox="1"/>
          <p:nvPr>
            <p:ph type="ctrTitle"/>
          </p:nvPr>
        </p:nvSpPr>
        <p:spPr>
          <a:xfrm>
            <a:off x="2379200" y="420700"/>
            <a:ext cx="6093300" cy="4344600"/>
          </a:xfrm>
          <a:prstGeom prst="rect">
            <a:avLst/>
          </a:prstGeom>
        </p:spPr>
        <p:txBody>
          <a:bodyPr anchorCtr="0" anchor="ctr" bIns="91425" lIns="91425" spcFirstLastPara="1" rIns="91425" wrap="square" tIns="91425">
            <a:noAutofit/>
          </a:bodyPr>
          <a:lstStyle>
            <a:lvl1pPr lvl="0" rtl="0">
              <a:lnSpc>
                <a:spcPct val="110000"/>
              </a:lnSpc>
              <a:spcBef>
                <a:spcPts val="1000"/>
              </a:spcBef>
              <a:spcAft>
                <a:spcPts val="0"/>
              </a:spcAft>
              <a:buClr>
                <a:srgbClr val="FEFDFD"/>
              </a:buClr>
              <a:buSzPts val="3200"/>
              <a:buNone/>
              <a:defRPr b="1" sz="3200">
                <a:solidFill>
                  <a:srgbClr val="FEFDFD"/>
                </a:solidFill>
              </a:defRPr>
            </a:lvl1pPr>
            <a:lvl2pPr lvl="1"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2pPr>
            <a:lvl3pPr lvl="2"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3pPr>
            <a:lvl4pPr lvl="3"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4pPr>
            <a:lvl5pPr lvl="4"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5pPr>
            <a:lvl6pPr lvl="5"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6pPr>
            <a:lvl7pPr lvl="6"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7pPr>
            <a:lvl8pPr lvl="7" rtl="0" algn="ctr">
              <a:lnSpc>
                <a:spcPct val="110000"/>
              </a:lnSpc>
              <a:spcBef>
                <a:spcPts val="1000"/>
              </a:spcBef>
              <a:spcAft>
                <a:spcPts val="0"/>
              </a:spcAft>
              <a:buClr>
                <a:srgbClr val="FEFDFD"/>
              </a:buClr>
              <a:buSzPts val="6000"/>
              <a:buFont typeface="Libre Franklin"/>
              <a:buNone/>
              <a:defRPr sz="6000">
                <a:solidFill>
                  <a:srgbClr val="FEFDFD"/>
                </a:solidFill>
                <a:latin typeface="Libre Franklin"/>
                <a:ea typeface="Libre Franklin"/>
                <a:cs typeface="Libre Franklin"/>
                <a:sym typeface="Libre Franklin"/>
              </a:defRPr>
            </a:lvl8pPr>
            <a:lvl9pPr lvl="8" rtl="0" algn="ctr">
              <a:lnSpc>
                <a:spcPct val="110000"/>
              </a:lnSpc>
              <a:spcBef>
                <a:spcPts val="1000"/>
              </a:spcBef>
              <a:spcAft>
                <a:spcPts val="1000"/>
              </a:spcAft>
              <a:buClr>
                <a:srgbClr val="FEFDFD"/>
              </a:buClr>
              <a:buSzPts val="6000"/>
              <a:buFont typeface="Libre Franklin"/>
              <a:buNone/>
              <a:defRPr sz="6000">
                <a:solidFill>
                  <a:srgbClr val="FEFDFD"/>
                </a:solidFill>
                <a:latin typeface="Libre Franklin"/>
                <a:ea typeface="Libre Franklin"/>
                <a:cs typeface="Libre Franklin"/>
                <a:sym typeface="Libre Franklin"/>
              </a:defRPr>
            </a:lvl9pPr>
          </a:lstStyle>
          <a:p/>
        </p:txBody>
      </p:sp>
      <p:sp>
        <p:nvSpPr>
          <p:cNvPr id="583" name="Google Shape;583;p8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584" name="Google Shape;584;p87"/>
          <p:cNvPicPr preferRelativeResize="0"/>
          <p:nvPr/>
        </p:nvPicPr>
        <p:blipFill>
          <a:blip r:embed="rId2">
            <a:alphaModFix/>
          </a:blip>
          <a:stretch>
            <a:fillRect/>
          </a:stretch>
        </p:blipFill>
        <p:spPr>
          <a:xfrm>
            <a:off x="843925" y="1925825"/>
            <a:ext cx="1166075" cy="11660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585" name="Shape 585"/>
        <p:cNvGrpSpPr/>
        <p:nvPr/>
      </p:nvGrpSpPr>
      <p:grpSpPr>
        <a:xfrm>
          <a:off x="0" y="0"/>
          <a:ext cx="0" cy="0"/>
          <a:chOff x="0" y="0"/>
          <a:chExt cx="0" cy="0"/>
        </a:xfrm>
      </p:grpSpPr>
      <p:sp>
        <p:nvSpPr>
          <p:cNvPr id="586" name="Google Shape;586;p88"/>
          <p:cNvSpPr txBox="1"/>
          <p:nvPr>
            <p:ph type="ctrTitle"/>
          </p:nvPr>
        </p:nvSpPr>
        <p:spPr>
          <a:xfrm>
            <a:off x="626250" y="223875"/>
            <a:ext cx="7891500" cy="79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600"/>
              <a:buNone/>
              <a:defRPr b="1" sz="2600">
                <a:solidFill>
                  <a:schemeClr val="lt1"/>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87" name="Google Shape;587;p88"/>
          <p:cNvSpPr txBox="1"/>
          <p:nvPr>
            <p:ph idx="1" type="body"/>
          </p:nvPr>
        </p:nvSpPr>
        <p:spPr>
          <a:xfrm>
            <a:off x="623400" y="1045050"/>
            <a:ext cx="7891500" cy="3897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588" name="Google Shape;588;p8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chemeClr val="lt1"/>
                </a:solidFill>
              </a:defRPr>
            </a:lvl1pPr>
            <a:lvl2pPr lvl="1" rtl="0">
              <a:buNone/>
              <a:defRPr sz="600">
                <a:solidFill>
                  <a:schemeClr val="lt1"/>
                </a:solidFill>
              </a:defRPr>
            </a:lvl2pPr>
            <a:lvl3pPr lvl="2" rtl="0">
              <a:buNone/>
              <a:defRPr sz="600">
                <a:solidFill>
                  <a:schemeClr val="lt1"/>
                </a:solidFill>
              </a:defRPr>
            </a:lvl3pPr>
            <a:lvl4pPr lvl="3" rtl="0">
              <a:buNone/>
              <a:defRPr sz="600">
                <a:solidFill>
                  <a:schemeClr val="lt1"/>
                </a:solidFill>
              </a:defRPr>
            </a:lvl4pPr>
            <a:lvl5pPr lvl="4" rtl="0">
              <a:buNone/>
              <a:defRPr sz="600">
                <a:solidFill>
                  <a:schemeClr val="lt1"/>
                </a:solidFill>
              </a:defRPr>
            </a:lvl5pPr>
            <a:lvl6pPr lvl="5" rtl="0">
              <a:buNone/>
              <a:defRPr sz="600">
                <a:solidFill>
                  <a:schemeClr val="lt1"/>
                </a:solidFill>
              </a:defRPr>
            </a:lvl6pPr>
            <a:lvl7pPr lvl="6" rtl="0">
              <a:buNone/>
              <a:defRPr sz="600">
                <a:solidFill>
                  <a:schemeClr val="lt1"/>
                </a:solidFill>
              </a:defRPr>
            </a:lvl7pPr>
            <a:lvl8pPr lvl="7" rtl="0">
              <a:buNone/>
              <a:defRPr sz="600">
                <a:solidFill>
                  <a:schemeClr val="lt1"/>
                </a:solidFill>
              </a:defRPr>
            </a:lvl8pPr>
            <a:lvl9pPr lvl="8" rtl="0">
              <a:buNone/>
              <a:defRPr sz="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1">
  <p:cSld name="TITLE_AND_BODY_2_1_1_1_1_4">
    <p:bg>
      <p:bgPr>
        <a:solidFill>
          <a:srgbClr val="1C304A"/>
        </a:solidFill>
      </p:bgPr>
    </p:bg>
    <p:spTree>
      <p:nvGrpSpPr>
        <p:cNvPr id="589" name="Shape 589"/>
        <p:cNvGrpSpPr/>
        <p:nvPr/>
      </p:nvGrpSpPr>
      <p:grpSpPr>
        <a:xfrm>
          <a:off x="0" y="0"/>
          <a:ext cx="0" cy="0"/>
          <a:chOff x="0" y="0"/>
          <a:chExt cx="0" cy="0"/>
        </a:xfrm>
      </p:grpSpPr>
      <p:sp>
        <p:nvSpPr>
          <p:cNvPr id="590" name="Google Shape;590;p89"/>
          <p:cNvSpPr txBox="1"/>
          <p:nvPr>
            <p:ph type="ctrTitle"/>
          </p:nvPr>
        </p:nvSpPr>
        <p:spPr>
          <a:xfrm>
            <a:off x="626250" y="223875"/>
            <a:ext cx="7891500" cy="32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200"/>
              <a:buNone/>
              <a:defRPr b="1" sz="1200">
                <a:solidFill>
                  <a:schemeClr val="lt1"/>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91" name="Google Shape;591;p89"/>
          <p:cNvSpPr txBox="1"/>
          <p:nvPr>
            <p:ph idx="1" type="body"/>
          </p:nvPr>
        </p:nvSpPr>
        <p:spPr>
          <a:xfrm>
            <a:off x="623400" y="623775"/>
            <a:ext cx="7891500" cy="43947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592" name="Google Shape;592;p8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chemeClr val="lt1"/>
                </a:solidFill>
              </a:defRPr>
            </a:lvl1pPr>
            <a:lvl2pPr lvl="1" rtl="0">
              <a:buNone/>
              <a:defRPr sz="600">
                <a:solidFill>
                  <a:schemeClr val="lt1"/>
                </a:solidFill>
              </a:defRPr>
            </a:lvl2pPr>
            <a:lvl3pPr lvl="2" rtl="0">
              <a:buNone/>
              <a:defRPr sz="600">
                <a:solidFill>
                  <a:schemeClr val="lt1"/>
                </a:solidFill>
              </a:defRPr>
            </a:lvl3pPr>
            <a:lvl4pPr lvl="3" rtl="0">
              <a:buNone/>
              <a:defRPr sz="600">
                <a:solidFill>
                  <a:schemeClr val="lt1"/>
                </a:solidFill>
              </a:defRPr>
            </a:lvl4pPr>
            <a:lvl5pPr lvl="4" rtl="0">
              <a:buNone/>
              <a:defRPr sz="600">
                <a:solidFill>
                  <a:schemeClr val="lt1"/>
                </a:solidFill>
              </a:defRPr>
            </a:lvl5pPr>
            <a:lvl6pPr lvl="5" rtl="0">
              <a:buNone/>
              <a:defRPr sz="600">
                <a:solidFill>
                  <a:schemeClr val="lt1"/>
                </a:solidFill>
              </a:defRPr>
            </a:lvl6pPr>
            <a:lvl7pPr lvl="6" rtl="0">
              <a:buNone/>
              <a:defRPr sz="600">
                <a:solidFill>
                  <a:schemeClr val="lt1"/>
                </a:solidFill>
              </a:defRPr>
            </a:lvl7pPr>
            <a:lvl8pPr lvl="7" rtl="0">
              <a:buNone/>
              <a:defRPr sz="600">
                <a:solidFill>
                  <a:schemeClr val="lt1"/>
                </a:solidFill>
              </a:defRPr>
            </a:lvl8pPr>
            <a:lvl9pPr lvl="8" rtl="0">
              <a:buNone/>
              <a:defRPr sz="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593" name="Shape 593"/>
        <p:cNvGrpSpPr/>
        <p:nvPr/>
      </p:nvGrpSpPr>
      <p:grpSpPr>
        <a:xfrm>
          <a:off x="0" y="0"/>
          <a:ext cx="0" cy="0"/>
          <a:chOff x="0" y="0"/>
          <a:chExt cx="0" cy="0"/>
        </a:xfrm>
      </p:grpSpPr>
      <p:sp>
        <p:nvSpPr>
          <p:cNvPr id="594" name="Google Shape;594;p9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595" name="Google Shape;595;p9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96" name="Google Shape;596;p90"/>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597" name="Google Shape;597;p90"/>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598" name="Google Shape;598;p90"/>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1">
  <p:cSld name="TITLE_AND_BODY_2_1_1_1_1_3_2">
    <p:bg>
      <p:bgPr>
        <a:solidFill>
          <a:srgbClr val="1C304A"/>
        </a:solidFill>
      </p:bgPr>
    </p:bg>
    <p:spTree>
      <p:nvGrpSpPr>
        <p:cNvPr id="599" name="Shape 599"/>
        <p:cNvGrpSpPr/>
        <p:nvPr/>
      </p:nvGrpSpPr>
      <p:grpSpPr>
        <a:xfrm>
          <a:off x="0" y="0"/>
          <a:ext cx="0" cy="0"/>
          <a:chOff x="0" y="0"/>
          <a:chExt cx="0" cy="0"/>
        </a:xfrm>
      </p:grpSpPr>
      <p:sp>
        <p:nvSpPr>
          <p:cNvPr id="600" name="Google Shape;600;p9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601" name="Google Shape;601;p9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02" name="Google Shape;602;p91"/>
          <p:cNvSpPr txBox="1"/>
          <p:nvPr>
            <p:ph idx="1" type="body"/>
          </p:nvPr>
        </p:nvSpPr>
        <p:spPr>
          <a:xfrm>
            <a:off x="697425" y="1458925"/>
            <a:ext cx="7407900" cy="330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603" name="Google Shape;603;p91"/>
          <p:cNvSpPr txBox="1"/>
          <p:nvPr>
            <p:ph idx="2"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604" name="Shape 604"/>
        <p:cNvGrpSpPr/>
        <p:nvPr/>
      </p:nvGrpSpPr>
      <p:grpSpPr>
        <a:xfrm>
          <a:off x="0" y="0"/>
          <a:ext cx="0" cy="0"/>
          <a:chOff x="0" y="0"/>
          <a:chExt cx="0" cy="0"/>
        </a:xfrm>
      </p:grpSpPr>
      <p:sp>
        <p:nvSpPr>
          <p:cNvPr id="605" name="Google Shape;605;p9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606" name="Google Shape;606;p9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07" name="Google Shape;607;p92"/>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8" name="Google Shape;608;p92"/>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09" name="Google Shape;609;p92"/>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10" name="Google Shape;610;p92"/>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11" name="Google Shape;611;p92"/>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2" name="Google Shape;612;p92"/>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613" name="Google Shape;613;p92"/>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4" name="Google Shape;614;p92"/>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615" name="Google Shape;615;p92"/>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16" name="Google Shape;616;p92"/>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617" name="Shape 617"/>
        <p:cNvGrpSpPr/>
        <p:nvPr/>
      </p:nvGrpSpPr>
      <p:grpSpPr>
        <a:xfrm>
          <a:off x="0" y="0"/>
          <a:ext cx="0" cy="0"/>
          <a:chOff x="0" y="0"/>
          <a:chExt cx="0" cy="0"/>
        </a:xfrm>
      </p:grpSpPr>
      <p:sp>
        <p:nvSpPr>
          <p:cNvPr id="618" name="Google Shape;618;p9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19" name="Google Shape;619;p93"/>
          <p:cNvSpPr txBox="1"/>
          <p:nvPr>
            <p:ph idx="1" type="body"/>
          </p:nvPr>
        </p:nvSpPr>
        <p:spPr>
          <a:xfrm>
            <a:off x="712850" y="1133600"/>
            <a:ext cx="7759500" cy="3945300"/>
          </a:xfrm>
          <a:prstGeom prst="rect">
            <a:avLst/>
          </a:prstGeom>
        </p:spPr>
        <p:txBody>
          <a:bodyPr anchorCtr="0" anchor="ctr" bIns="91425" lIns="91425" spcFirstLastPara="1" rIns="91425" wrap="square" tIns="91425">
            <a:noAutofit/>
          </a:bodyPr>
          <a:lstStyle>
            <a:lvl1pPr indent="-361950" lvl="0" marL="457200" rtl="0">
              <a:spcBef>
                <a:spcPts val="0"/>
              </a:spcBef>
              <a:spcAft>
                <a:spcPts val="0"/>
              </a:spcAft>
              <a:buClr>
                <a:srgbClr val="1C304A"/>
              </a:buClr>
              <a:buSzPts val="2100"/>
              <a:buChar char="●"/>
              <a:defRPr sz="2100">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620" name="Google Shape;620;p9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Dark">
  <p:cSld name="TITLE_AND_BODY_2_1_1_1_1_3">
    <p:bg>
      <p:bgPr>
        <a:solidFill>
          <a:srgbClr val="1C304A"/>
        </a:solid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6" name="Google Shape;36;p10"/>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7" name="Google Shape;37;p10"/>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8" name="Google Shape;38;p10"/>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list">
  <p:cSld name="TITLE_AND_BODY_2_1_1_1_1_2_1">
    <p:bg>
      <p:bgPr>
        <a:solidFill>
          <a:srgbClr val="FFFFFF"/>
        </a:solidFill>
      </p:bgPr>
    </p:bg>
    <p:spTree>
      <p:nvGrpSpPr>
        <p:cNvPr id="621" name="Shape 621"/>
        <p:cNvGrpSpPr/>
        <p:nvPr/>
      </p:nvGrpSpPr>
      <p:grpSpPr>
        <a:xfrm>
          <a:off x="0" y="0"/>
          <a:ext cx="0" cy="0"/>
          <a:chOff x="0" y="0"/>
          <a:chExt cx="0" cy="0"/>
        </a:xfrm>
      </p:grpSpPr>
      <p:sp>
        <p:nvSpPr>
          <p:cNvPr id="622" name="Google Shape;622;p9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23" name="Google Shape;623;p94"/>
          <p:cNvSpPr txBox="1"/>
          <p:nvPr>
            <p:ph idx="1" type="body"/>
          </p:nvPr>
        </p:nvSpPr>
        <p:spPr>
          <a:xfrm>
            <a:off x="712850" y="1133600"/>
            <a:ext cx="7759500" cy="3631800"/>
          </a:xfrm>
          <a:prstGeom prst="rect">
            <a:avLst/>
          </a:prstGeom>
        </p:spPr>
        <p:txBody>
          <a:bodyPr anchorCtr="0" anchor="ctr" bIns="91425" lIns="91425" spcFirstLastPara="1" rIns="91425" wrap="square" tIns="91425">
            <a:noAutofit/>
          </a:bodyPr>
          <a:lstStyle>
            <a:lvl1pPr indent="-419100" lvl="0" marL="457200" rtl="0">
              <a:lnSpc>
                <a:spcPct val="150000"/>
              </a:lnSpc>
              <a:spcBef>
                <a:spcPts val="0"/>
              </a:spcBef>
              <a:spcAft>
                <a:spcPts val="0"/>
              </a:spcAft>
              <a:buClr>
                <a:srgbClr val="1C304A"/>
              </a:buClr>
              <a:buSzPts val="3000"/>
              <a:buFont typeface="Libre Franklin Medium"/>
              <a:buChar char="●"/>
              <a:defRPr sz="3000">
                <a:solidFill>
                  <a:srgbClr val="1C304A"/>
                </a:solidFill>
                <a:latin typeface="Libre Franklin Medium"/>
                <a:ea typeface="Libre Franklin Medium"/>
                <a:cs typeface="Libre Franklin Medium"/>
                <a:sym typeface="Libre Franklin Medium"/>
              </a:defRPr>
            </a:lvl1pPr>
            <a:lvl2pPr indent="-342900" lvl="1" marL="914400" rtl="0">
              <a:spcBef>
                <a:spcPts val="1600"/>
              </a:spcBef>
              <a:spcAft>
                <a:spcPts val="0"/>
              </a:spcAft>
              <a:buClr>
                <a:srgbClr val="1C304A"/>
              </a:buClr>
              <a:buSzPts val="1800"/>
              <a:buChar char="○"/>
              <a:defRPr sz="1800">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624" name="Google Shape;624;p9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625" name="Shape 625"/>
        <p:cNvGrpSpPr/>
        <p:nvPr/>
      </p:nvGrpSpPr>
      <p:grpSpPr>
        <a:xfrm>
          <a:off x="0" y="0"/>
          <a:ext cx="0" cy="0"/>
          <a:chOff x="0" y="0"/>
          <a:chExt cx="0" cy="0"/>
        </a:xfrm>
      </p:grpSpPr>
      <p:sp>
        <p:nvSpPr>
          <p:cNvPr id="626" name="Google Shape;626;p9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27" name="Google Shape;627;p9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5"/>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29" name="Google Shape;629;p95"/>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30" name="Google Shape;630;p95"/>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631" name="Shape 631"/>
        <p:cNvGrpSpPr/>
        <p:nvPr/>
      </p:nvGrpSpPr>
      <p:grpSpPr>
        <a:xfrm>
          <a:off x="0" y="0"/>
          <a:ext cx="0" cy="0"/>
          <a:chOff x="0" y="0"/>
          <a:chExt cx="0" cy="0"/>
        </a:xfrm>
      </p:grpSpPr>
      <p:sp>
        <p:nvSpPr>
          <p:cNvPr id="632" name="Google Shape;632;p96"/>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3" name="Google Shape;633;p9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6"/>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5" name="Google Shape;635;p96"/>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6" name="Google Shape;636;p96"/>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37" name="Google Shape;637;p96"/>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8" name="Google Shape;638;p9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96"/>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0" name="Google Shape;640;p96"/>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641" name="Google Shape;641;p96"/>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2" name="Google Shape;642;p96"/>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643" name="Google Shape;643;p9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4" name="Google Shape;644;p9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645" name="Shape 645"/>
        <p:cNvGrpSpPr/>
        <p:nvPr/>
      </p:nvGrpSpPr>
      <p:grpSpPr>
        <a:xfrm>
          <a:off x="0" y="0"/>
          <a:ext cx="0" cy="0"/>
          <a:chOff x="0" y="0"/>
          <a:chExt cx="0" cy="0"/>
        </a:xfrm>
      </p:grpSpPr>
      <p:sp>
        <p:nvSpPr>
          <p:cNvPr id="646" name="Google Shape;646;p97"/>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47" name="Google Shape;647;p9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48" name="Google Shape;648;p97"/>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9" name="Google Shape;649;p97"/>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50" name="Google Shape;650;p97"/>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51" name="Google Shape;651;p97"/>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52" name="Google Shape;652;p97"/>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53" name="Google Shape;653;p97"/>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54" name="Google Shape;654;p97"/>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55" name="Google Shape;655;p9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656" name="Shape 656"/>
        <p:cNvGrpSpPr/>
        <p:nvPr/>
      </p:nvGrpSpPr>
      <p:grpSpPr>
        <a:xfrm>
          <a:off x="0" y="0"/>
          <a:ext cx="0" cy="0"/>
          <a:chOff x="0" y="0"/>
          <a:chExt cx="0" cy="0"/>
        </a:xfrm>
      </p:grpSpPr>
      <p:sp>
        <p:nvSpPr>
          <p:cNvPr id="657" name="Google Shape;657;p9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58" name="Google Shape;658;p9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59" name="Google Shape;659;p98"/>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0" name="Google Shape;660;p98"/>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1" name="Google Shape;661;p9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62" name="Google Shape;662;p9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63" name="Google Shape;663;p98"/>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4" name="Google Shape;664;p98"/>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5" name="Google Shape;665;p9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66" name="Google Shape;666;p9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667" name="Shape 667"/>
        <p:cNvGrpSpPr/>
        <p:nvPr/>
      </p:nvGrpSpPr>
      <p:grpSpPr>
        <a:xfrm>
          <a:off x="0" y="0"/>
          <a:ext cx="0" cy="0"/>
          <a:chOff x="0" y="0"/>
          <a:chExt cx="0" cy="0"/>
        </a:xfrm>
      </p:grpSpPr>
      <p:sp>
        <p:nvSpPr>
          <p:cNvPr id="668" name="Google Shape;668;p9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69" name="Google Shape;669;p99"/>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70" name="Google Shape;670;p99"/>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1" name="Google Shape;671;p99"/>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672" name="Google Shape;672;p99"/>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73" name="Google Shape;673;p99"/>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674" name="Google Shape;674;p99"/>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75" name="Google Shape;675;p99"/>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676" name="Google Shape;676;p99"/>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77" name="Google Shape;677;p99"/>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678" name="Google Shape;678;p99"/>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79" name="Google Shape;679;p99"/>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680" name="Google Shape;680;p99"/>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681" name="Shape 681"/>
        <p:cNvGrpSpPr/>
        <p:nvPr/>
      </p:nvGrpSpPr>
      <p:grpSpPr>
        <a:xfrm>
          <a:off x="0" y="0"/>
          <a:ext cx="0" cy="0"/>
          <a:chOff x="0" y="0"/>
          <a:chExt cx="0" cy="0"/>
        </a:xfrm>
      </p:grpSpPr>
      <p:sp>
        <p:nvSpPr>
          <p:cNvPr id="682" name="Google Shape;682;p10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10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4" name="Google Shape;684;p10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685" name="Shape 685"/>
        <p:cNvGrpSpPr/>
        <p:nvPr/>
      </p:nvGrpSpPr>
      <p:grpSpPr>
        <a:xfrm>
          <a:off x="0" y="0"/>
          <a:ext cx="0" cy="0"/>
          <a:chOff x="0" y="0"/>
          <a:chExt cx="0" cy="0"/>
        </a:xfrm>
      </p:grpSpPr>
      <p:pic>
        <p:nvPicPr>
          <p:cNvPr id="686" name="Google Shape;686;p10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687" name="Google Shape;687;p10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688" name="Google Shape;688;p101"/>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689" name="Shape 689"/>
        <p:cNvGrpSpPr/>
        <p:nvPr/>
      </p:nvGrpSpPr>
      <p:grpSpPr>
        <a:xfrm>
          <a:off x="0" y="0"/>
          <a:ext cx="0" cy="0"/>
          <a:chOff x="0" y="0"/>
          <a:chExt cx="0" cy="0"/>
        </a:xfrm>
      </p:grpSpPr>
      <p:pic>
        <p:nvPicPr>
          <p:cNvPr id="690" name="Google Shape;690;p102"/>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691" name="Google Shape;691;p102"/>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2"/>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693" name="Google Shape;693;p102"/>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94" name="Google Shape;694;p102"/>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695" name="Google Shape;695;p102"/>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696" name="Shape 696"/>
        <p:cNvGrpSpPr/>
        <p:nvPr/>
      </p:nvGrpSpPr>
      <p:grpSpPr>
        <a:xfrm>
          <a:off x="0" y="0"/>
          <a:ext cx="0" cy="0"/>
          <a:chOff x="0" y="0"/>
          <a:chExt cx="0" cy="0"/>
        </a:xfrm>
      </p:grpSpPr>
      <p:sp>
        <p:nvSpPr>
          <p:cNvPr id="697" name="Google Shape;697;p10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98" name="Google Shape;698;p103"/>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699" name="Google Shape;699;p103"/>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3" Type="http://schemas.openxmlformats.org/officeDocument/2006/relationships/theme" Target="../theme/theme8.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7" Type="http://schemas.openxmlformats.org/officeDocument/2006/relationships/theme" Target="../theme/theme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7" Type="http://schemas.openxmlformats.org/officeDocument/2006/relationships/theme" Target="../theme/theme4.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4.xml"/><Relationship Id="rId22" Type="http://schemas.openxmlformats.org/officeDocument/2006/relationships/slideLayout" Target="../slideLayouts/slideLayout96.xml"/><Relationship Id="rId21" Type="http://schemas.openxmlformats.org/officeDocument/2006/relationships/slideLayout" Target="../slideLayouts/slideLayout95.xml"/><Relationship Id="rId24" Type="http://schemas.openxmlformats.org/officeDocument/2006/relationships/slideLayout" Target="../slideLayouts/slideLayout98.xml"/><Relationship Id="rId23" Type="http://schemas.openxmlformats.org/officeDocument/2006/relationships/slideLayout" Target="../slideLayouts/slideLayout97.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26" Type="http://schemas.openxmlformats.org/officeDocument/2006/relationships/slideLayout" Target="../slideLayouts/slideLayout100.xml"/><Relationship Id="rId25" Type="http://schemas.openxmlformats.org/officeDocument/2006/relationships/slideLayout" Target="../slideLayouts/slideLayout99.xml"/><Relationship Id="rId28" Type="http://schemas.openxmlformats.org/officeDocument/2006/relationships/slideLayout" Target="../slideLayouts/slideLayout102.xml"/><Relationship Id="rId27" Type="http://schemas.openxmlformats.org/officeDocument/2006/relationships/slideLayout" Target="../slideLayouts/slideLayout101.xml"/><Relationship Id="rId5" Type="http://schemas.openxmlformats.org/officeDocument/2006/relationships/slideLayout" Target="../slideLayouts/slideLayout79.xml"/><Relationship Id="rId6" Type="http://schemas.openxmlformats.org/officeDocument/2006/relationships/slideLayout" Target="../slideLayouts/slideLayout80.xml"/><Relationship Id="rId29" Type="http://schemas.openxmlformats.org/officeDocument/2006/relationships/slideLayout" Target="../slideLayouts/slideLayout103.xml"/><Relationship Id="rId7" Type="http://schemas.openxmlformats.org/officeDocument/2006/relationships/slideLayout" Target="../slideLayouts/slideLayout81.xml"/><Relationship Id="rId8" Type="http://schemas.openxmlformats.org/officeDocument/2006/relationships/slideLayout" Target="../slideLayouts/slideLayout82.xml"/><Relationship Id="rId31" Type="http://schemas.openxmlformats.org/officeDocument/2006/relationships/slideLayout" Target="../slideLayouts/slideLayout105.xml"/><Relationship Id="rId30" Type="http://schemas.openxmlformats.org/officeDocument/2006/relationships/slideLayout" Target="../slideLayouts/slideLayout104.xml"/><Relationship Id="rId11" Type="http://schemas.openxmlformats.org/officeDocument/2006/relationships/slideLayout" Target="../slideLayouts/slideLayout85.xml"/><Relationship Id="rId33" Type="http://schemas.openxmlformats.org/officeDocument/2006/relationships/theme" Target="../theme/theme3.xml"/><Relationship Id="rId10" Type="http://schemas.openxmlformats.org/officeDocument/2006/relationships/slideLayout" Target="../slideLayouts/slideLayout84.xml"/><Relationship Id="rId32" Type="http://schemas.openxmlformats.org/officeDocument/2006/relationships/slideLayout" Target="../slideLayouts/slideLayout106.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9" Type="http://schemas.openxmlformats.org/officeDocument/2006/relationships/slideLayout" Target="../slideLayouts/slideLayout93.xml"/><Relationship Id="rId1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2"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29" Type="http://schemas.openxmlformats.org/officeDocument/2006/relationships/slideLayout" Target="../slideLayouts/slideLayout146.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11" Type="http://schemas.openxmlformats.org/officeDocument/2006/relationships/slideLayout" Target="../slideLayouts/slideLayout128.xml"/><Relationship Id="rId33" Type="http://schemas.openxmlformats.org/officeDocument/2006/relationships/slideLayout" Target="../slideLayouts/slideLayout150.xml"/><Relationship Id="rId10" Type="http://schemas.openxmlformats.org/officeDocument/2006/relationships/slideLayout" Target="../slideLayouts/slideLayout127.xml"/><Relationship Id="rId32" Type="http://schemas.openxmlformats.org/officeDocument/2006/relationships/slideLayout" Target="../slideLayouts/slideLayout149.xml"/><Relationship Id="rId13" Type="http://schemas.openxmlformats.org/officeDocument/2006/relationships/slideLayout" Target="../slideLayouts/slideLayout130.xml"/><Relationship Id="rId35" Type="http://schemas.openxmlformats.org/officeDocument/2006/relationships/slideLayout" Target="../slideLayouts/slideLayout152.xml"/><Relationship Id="rId12" Type="http://schemas.openxmlformats.org/officeDocument/2006/relationships/slideLayout" Target="../slideLayouts/slideLayout129.xml"/><Relationship Id="rId34" Type="http://schemas.openxmlformats.org/officeDocument/2006/relationships/slideLayout" Target="../slideLayouts/slideLayout151.xml"/><Relationship Id="rId15" Type="http://schemas.openxmlformats.org/officeDocument/2006/relationships/slideLayout" Target="../slideLayouts/slideLayout132.xml"/><Relationship Id="rId37" Type="http://schemas.openxmlformats.org/officeDocument/2006/relationships/slideLayout" Target="../slideLayouts/slideLayout154.xml"/><Relationship Id="rId14" Type="http://schemas.openxmlformats.org/officeDocument/2006/relationships/slideLayout" Target="../slideLayouts/slideLayout131.xml"/><Relationship Id="rId36" Type="http://schemas.openxmlformats.org/officeDocument/2006/relationships/slideLayout" Target="../slideLayouts/slideLayout153.xml"/><Relationship Id="rId17" Type="http://schemas.openxmlformats.org/officeDocument/2006/relationships/slideLayout" Target="../slideLayouts/slideLayout134.xml"/><Relationship Id="rId39" Type="http://schemas.openxmlformats.org/officeDocument/2006/relationships/theme" Target="../theme/theme2.xml"/><Relationship Id="rId16" Type="http://schemas.openxmlformats.org/officeDocument/2006/relationships/slideLayout" Target="../slideLayouts/slideLayout133.xml"/><Relationship Id="rId38" Type="http://schemas.openxmlformats.org/officeDocument/2006/relationships/slideLayout" Target="../slideLayouts/slideLayout155.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75.xml"/><Relationship Id="rId22" Type="http://schemas.openxmlformats.org/officeDocument/2006/relationships/slideLayout" Target="../slideLayouts/slideLayout177.xml"/><Relationship Id="rId21" Type="http://schemas.openxmlformats.org/officeDocument/2006/relationships/slideLayout" Target="../slideLayouts/slideLayout176.xml"/><Relationship Id="rId24" Type="http://schemas.openxmlformats.org/officeDocument/2006/relationships/theme" Target="../theme/theme5.xml"/><Relationship Id="rId23" Type="http://schemas.openxmlformats.org/officeDocument/2006/relationships/slideLayout" Target="../slideLayouts/slideLayout178.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5" Type="http://schemas.openxmlformats.org/officeDocument/2006/relationships/slideLayout" Target="../slideLayouts/slideLayout170.xml"/><Relationship Id="rId14" Type="http://schemas.openxmlformats.org/officeDocument/2006/relationships/slideLayout" Target="../slideLayouts/slideLayout169.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9" Type="http://schemas.openxmlformats.org/officeDocument/2006/relationships/slideLayout" Target="../slideLayouts/slideLayout174.xml"/><Relationship Id="rId1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C304A"/>
              </a:buClr>
              <a:buSzPts val="2600"/>
              <a:buFont typeface="Helvetica Neue"/>
              <a:buNone/>
              <a:defRPr b="1" sz="2600">
                <a:solidFill>
                  <a:srgbClr val="1C304A"/>
                </a:solidFill>
                <a:latin typeface="Helvetica Neue"/>
                <a:ea typeface="Helvetica Neue"/>
                <a:cs typeface="Helvetica Neue"/>
                <a:sym typeface="Helvetica Neue"/>
              </a:defRPr>
            </a:lvl1pPr>
            <a:lvl2pPr lvl="1"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2pPr>
            <a:lvl3pPr lvl="2"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3pPr>
            <a:lvl4pPr lvl="3"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4pPr>
            <a:lvl5pPr lvl="4"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5pPr>
            <a:lvl6pPr lvl="5"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6pPr>
            <a:lvl7pPr lvl="6"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7pPr>
            <a:lvl8pPr lvl="7"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8pPr>
            <a:lvl9pPr lvl="8"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17500" lvl="1" marL="914400" rtl="0">
              <a:lnSpc>
                <a:spcPct val="115000"/>
              </a:lnSpc>
              <a:spcBef>
                <a:spcPts val="1600"/>
              </a:spcBef>
              <a:spcAft>
                <a:spcPts val="0"/>
              </a:spcAft>
              <a:buClr>
                <a:srgbClr val="1C304A"/>
              </a:buClr>
              <a:buSzPts val="1400"/>
              <a:buFont typeface="Helvetica Neue"/>
              <a:buChar char="○"/>
              <a:defRPr>
                <a:solidFill>
                  <a:srgbClr val="1C304A"/>
                </a:solidFill>
                <a:latin typeface="Helvetica Neue"/>
                <a:ea typeface="Helvetica Neue"/>
                <a:cs typeface="Helvetica Neue"/>
                <a:sym typeface="Helvetica Neue"/>
              </a:defRPr>
            </a:lvl2pPr>
            <a:lvl3pPr indent="-317500" lvl="2" marL="1371600" rtl="0">
              <a:lnSpc>
                <a:spcPct val="115000"/>
              </a:lnSpc>
              <a:spcBef>
                <a:spcPts val="1600"/>
              </a:spcBef>
              <a:spcAft>
                <a:spcPts val="0"/>
              </a:spcAft>
              <a:buClr>
                <a:srgbClr val="1C304A"/>
              </a:buClr>
              <a:buSzPts val="1400"/>
              <a:buFont typeface="Helvetica Neue"/>
              <a:buChar char="■"/>
              <a:defRPr>
                <a:solidFill>
                  <a:srgbClr val="1C304A"/>
                </a:solidFill>
                <a:latin typeface="Helvetica Neue"/>
                <a:ea typeface="Helvetica Neue"/>
                <a:cs typeface="Helvetica Neue"/>
                <a:sym typeface="Helvetica Neue"/>
              </a:defRPr>
            </a:lvl3pPr>
            <a:lvl4pPr indent="-304800" lvl="3" marL="1828800" rtl="0">
              <a:lnSpc>
                <a:spcPct val="115000"/>
              </a:lnSpc>
              <a:spcBef>
                <a:spcPts val="1600"/>
              </a:spcBef>
              <a:spcAft>
                <a:spcPts val="0"/>
              </a:spcAft>
              <a:buClr>
                <a:srgbClr val="1C304A"/>
              </a:buClr>
              <a:buSzPts val="1200"/>
              <a:buFont typeface="Helvetica Neue"/>
              <a:buChar char="●"/>
              <a:defRPr sz="1200">
                <a:solidFill>
                  <a:srgbClr val="1C304A"/>
                </a:solidFill>
                <a:latin typeface="Helvetica Neue"/>
                <a:ea typeface="Helvetica Neue"/>
                <a:cs typeface="Helvetica Neue"/>
                <a:sym typeface="Helvetica Neue"/>
              </a:defRPr>
            </a:lvl4pPr>
            <a:lvl5pPr indent="-292100" lvl="4" marL="2286000" rtl="0">
              <a:lnSpc>
                <a:spcPct val="115000"/>
              </a:lnSpc>
              <a:spcBef>
                <a:spcPts val="1600"/>
              </a:spcBef>
              <a:spcAft>
                <a:spcPts val="0"/>
              </a:spcAft>
              <a:buClr>
                <a:srgbClr val="1C304A"/>
              </a:buClr>
              <a:buSzPts val="1000"/>
              <a:buFont typeface="Helvetica Neue"/>
              <a:buChar char="○"/>
              <a:defRPr sz="1000">
                <a:solidFill>
                  <a:srgbClr val="1C304A"/>
                </a:solidFill>
                <a:latin typeface="Helvetica Neue"/>
                <a:ea typeface="Helvetica Neue"/>
                <a:cs typeface="Helvetica Neue"/>
                <a:sym typeface="Helvetica Neue"/>
              </a:defRPr>
            </a:lvl5pPr>
            <a:lvl6pPr indent="-279400" lvl="5" marL="27432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6pPr>
            <a:lvl7pPr indent="-279400" lvl="6" marL="32004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7pPr>
            <a:lvl8pPr indent="-279400" lvl="7" marL="36576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8pPr>
            <a:lvl9pPr indent="-279400" lvl="8" marL="4114800" rtl="0">
              <a:lnSpc>
                <a:spcPct val="115000"/>
              </a:lnSpc>
              <a:spcBef>
                <a:spcPts val="1600"/>
              </a:spcBef>
              <a:spcAft>
                <a:spcPts val="160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8" name="Google Shape;168;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sz="1400">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2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7" name="Google Shape;357;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sz="1400">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44" name="Shape 544"/>
        <p:cNvGrpSpPr/>
        <p:nvPr/>
      </p:nvGrpSpPr>
      <p:grpSpPr>
        <a:xfrm>
          <a:off x="0" y="0"/>
          <a:ext cx="0" cy="0"/>
          <a:chOff x="0" y="0"/>
          <a:chExt cx="0" cy="0"/>
        </a:xfrm>
      </p:grpSpPr>
      <p:sp>
        <p:nvSpPr>
          <p:cNvPr id="545" name="Google Shape;545;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Libre Franklin"/>
              <a:buNone/>
              <a:defRPr sz="2600">
                <a:solidFill>
                  <a:schemeClr val="dk1"/>
                </a:solidFill>
                <a:latin typeface="Libre Franklin"/>
                <a:ea typeface="Libre Franklin"/>
                <a:cs typeface="Libre Franklin"/>
                <a:sym typeface="Libre Frankl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6" name="Google Shape;546;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Libre Franklin"/>
              <a:buChar char="●"/>
              <a:defRPr sz="1800">
                <a:latin typeface="Libre Franklin"/>
                <a:ea typeface="Libre Franklin"/>
                <a:cs typeface="Libre Franklin"/>
                <a:sym typeface="Libre Franklin"/>
              </a:defRPr>
            </a:lvl1pPr>
            <a:lvl2pPr indent="-317500" lvl="1" marL="9144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indent="-317500" lvl="2" marL="13716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indent="-304800" lvl="3" marL="1828800" rtl="0">
              <a:lnSpc>
                <a:spcPct val="115000"/>
              </a:lnSpc>
              <a:spcBef>
                <a:spcPts val="1600"/>
              </a:spcBef>
              <a:spcAft>
                <a:spcPts val="0"/>
              </a:spcAft>
              <a:buSzPts val="1200"/>
              <a:buFont typeface="Libre Franklin"/>
              <a:buChar char="●"/>
              <a:defRPr sz="1200">
                <a:latin typeface="Libre Franklin"/>
                <a:ea typeface="Libre Franklin"/>
                <a:cs typeface="Libre Franklin"/>
                <a:sym typeface="Libre Franklin"/>
              </a:defRPr>
            </a:lvl4pPr>
            <a:lvl5pPr indent="-292100" lvl="4" marL="2286000" rtl="0">
              <a:lnSpc>
                <a:spcPct val="115000"/>
              </a:lnSpc>
              <a:spcBef>
                <a:spcPts val="1600"/>
              </a:spcBef>
              <a:spcAft>
                <a:spcPts val="0"/>
              </a:spcAft>
              <a:buSzPts val="1000"/>
              <a:buFont typeface="Libre Franklin"/>
              <a:buChar char="○"/>
              <a:defRPr sz="1000">
                <a:latin typeface="Libre Franklin"/>
                <a:ea typeface="Libre Franklin"/>
                <a:cs typeface="Libre Franklin"/>
                <a:sym typeface="Libre Franklin"/>
              </a:defRPr>
            </a:lvl5pPr>
            <a:lvl6pPr indent="-279400" lvl="5" marL="2743200" rtl="0">
              <a:lnSpc>
                <a:spcPct val="115000"/>
              </a:lnSpc>
              <a:spcBef>
                <a:spcPts val="1600"/>
              </a:spcBef>
              <a:spcAft>
                <a:spcPts val="0"/>
              </a:spcAft>
              <a:buSzPts val="800"/>
              <a:buFont typeface="Libre Franklin"/>
              <a:buChar char="■"/>
              <a:defRPr sz="800">
                <a:latin typeface="Libre Franklin"/>
                <a:ea typeface="Libre Franklin"/>
                <a:cs typeface="Libre Franklin"/>
                <a:sym typeface="Libre Franklin"/>
              </a:defRPr>
            </a:lvl6pPr>
            <a:lvl7pPr indent="-279400" lvl="6" marL="3200400" rtl="0">
              <a:lnSpc>
                <a:spcPct val="115000"/>
              </a:lnSpc>
              <a:spcBef>
                <a:spcPts val="1600"/>
              </a:spcBef>
              <a:spcAft>
                <a:spcPts val="0"/>
              </a:spcAft>
              <a:buSzPts val="800"/>
              <a:buFont typeface="Libre Franklin"/>
              <a:buChar char="●"/>
              <a:defRPr sz="800">
                <a:latin typeface="Libre Franklin"/>
                <a:ea typeface="Libre Franklin"/>
                <a:cs typeface="Libre Franklin"/>
                <a:sym typeface="Libre Franklin"/>
              </a:defRPr>
            </a:lvl7pPr>
            <a:lvl8pPr indent="-279400" lvl="7" marL="3657600" rtl="0">
              <a:lnSpc>
                <a:spcPct val="115000"/>
              </a:lnSpc>
              <a:spcBef>
                <a:spcPts val="1600"/>
              </a:spcBef>
              <a:spcAft>
                <a:spcPts val="0"/>
              </a:spcAft>
              <a:buSzPts val="800"/>
              <a:buFont typeface="Libre Franklin"/>
              <a:buChar char="○"/>
              <a:defRPr sz="800">
                <a:latin typeface="Libre Franklin"/>
                <a:ea typeface="Libre Franklin"/>
                <a:cs typeface="Libre Franklin"/>
                <a:sym typeface="Libre Franklin"/>
              </a:defRPr>
            </a:lvl8pPr>
            <a:lvl9pPr indent="-279400" lvl="8" marL="4114800" rtl="0">
              <a:lnSpc>
                <a:spcPct val="115000"/>
              </a:lnSpc>
              <a:spcBef>
                <a:spcPts val="1600"/>
              </a:spcBef>
              <a:spcAft>
                <a:spcPts val="1600"/>
              </a:spcAft>
              <a:buSzPts val="800"/>
              <a:buFont typeface="Libre Franklin"/>
              <a:buChar char="■"/>
              <a:defRPr sz="800">
                <a:latin typeface="Libre Franklin"/>
                <a:ea typeface="Libre Franklin"/>
                <a:cs typeface="Libre Franklin"/>
                <a:sym typeface="Libre Franklin"/>
              </a:defRPr>
            </a:lvl9pPr>
          </a:lstStyle>
          <a:p/>
        </p:txBody>
      </p:sp>
      <p:sp>
        <p:nvSpPr>
          <p:cNvPr id="547" name="Google Shape;54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80" name="Shape 780"/>
        <p:cNvGrpSpPr/>
        <p:nvPr/>
      </p:nvGrpSpPr>
      <p:grpSpPr>
        <a:xfrm>
          <a:off x="0" y="0"/>
          <a:ext cx="0" cy="0"/>
          <a:chOff x="0" y="0"/>
          <a:chExt cx="0" cy="0"/>
        </a:xfrm>
      </p:grpSpPr>
      <p:sp>
        <p:nvSpPr>
          <p:cNvPr id="781" name="Google Shape;781;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82" name="Google Shape;782;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83" name="Google Shape;783;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25" name="Shape 825"/>
        <p:cNvGrpSpPr/>
        <p:nvPr/>
      </p:nvGrpSpPr>
      <p:grpSpPr>
        <a:xfrm>
          <a:off x="0" y="0"/>
          <a:ext cx="0" cy="0"/>
          <a:chOff x="0" y="0"/>
          <a:chExt cx="0" cy="0"/>
        </a:xfrm>
      </p:grpSpPr>
      <p:sp>
        <p:nvSpPr>
          <p:cNvPr id="826" name="Google Shape;826;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27" name="Google Shape;827;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828" name="Google Shape;828;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04" name="Shape 1104"/>
        <p:cNvGrpSpPr/>
        <p:nvPr/>
      </p:nvGrpSpPr>
      <p:grpSpPr>
        <a:xfrm>
          <a:off x="0" y="0"/>
          <a:ext cx="0" cy="0"/>
          <a:chOff x="0" y="0"/>
          <a:chExt cx="0" cy="0"/>
        </a:xfrm>
      </p:grpSpPr>
      <p:sp>
        <p:nvSpPr>
          <p:cNvPr id="1105" name="Google Shape;1105;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06" name="Google Shape;1106;p1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1107" name="Google Shape;1107;p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2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2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2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3.xml"/><Relationship Id="rId3" Type="http://schemas.openxmlformats.org/officeDocument/2006/relationships/image" Target="../media/image2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260.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260.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 Id="rId3" Type="http://schemas.openxmlformats.org/officeDocument/2006/relationships/image" Target="../media/image2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5.xml"/><Relationship Id="rId3" Type="http://schemas.openxmlformats.org/officeDocument/2006/relationships/image" Target="../media/image2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26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1.xml"/><Relationship Id="rId3" Type="http://schemas.openxmlformats.org/officeDocument/2006/relationships/image" Target="../media/image2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4.xml"/><Relationship Id="rId3" Type="http://schemas.openxmlformats.org/officeDocument/2006/relationships/image" Target="../media/image26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5.xml"/><Relationship Id="rId3" Type="http://schemas.openxmlformats.org/officeDocument/2006/relationships/hyperlink" Target="https://github.com/ustaxcourt/case-management-rfq" TargetMode="External"/><Relationship Id="rId4" Type="http://schemas.openxmlformats.org/officeDocument/2006/relationships/image" Target="../media/image26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7.xml"/><Relationship Id="rId3" Type="http://schemas.openxmlformats.org/officeDocument/2006/relationships/image" Target="../media/image2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258.png"/><Relationship Id="rId4" Type="http://schemas.openxmlformats.org/officeDocument/2006/relationships/image" Target="../media/image257.png"/><Relationship Id="rId5" Type="http://schemas.openxmlformats.org/officeDocument/2006/relationships/image" Target="../media/image260.png"/><Relationship Id="rId6" Type="http://schemas.openxmlformats.org/officeDocument/2006/relationships/image" Target="../media/image259.png"/><Relationship Id="rId7" Type="http://schemas.openxmlformats.org/officeDocument/2006/relationships/image" Target="../media/image261.png"/><Relationship Id="rId8" Type="http://schemas.openxmlformats.org/officeDocument/2006/relationships/image" Target="../media/image6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hyperlink" Target="mailto:Amy.Ashida@gsa.gov" TargetMode="External"/><Relationship Id="rId4" Type="http://schemas.openxmlformats.org/officeDocument/2006/relationships/hyperlink" Target="mailto:Robin.Carnahan@gsa.gov" TargetMode="External"/><Relationship Id="rId5" Type="http://schemas.openxmlformats.org/officeDocument/2006/relationships/hyperlink" Target="mailto:Randy.Hart@gsa.gov" TargetMode="External"/><Relationship Id="rId6" Type="http://schemas.openxmlformats.org/officeDocument/2006/relationships/hyperlink" Target="mailto:Walker@gsa.gov" TargetMode="External"/><Relationship Id="rId7" Type="http://schemas.openxmlformats.org/officeDocument/2006/relationships/hyperlink" Target="mailto:18F@gsa.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image" Target="../media/image2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xml"/><Relationship Id="rId3" Type="http://schemas.openxmlformats.org/officeDocument/2006/relationships/image" Target="../media/image2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xml"/><Relationship Id="rId3" Type="http://schemas.openxmlformats.org/officeDocument/2006/relationships/image" Target="../media/image2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86"/>
          <p:cNvSpPr txBox="1"/>
          <p:nvPr>
            <p:ph type="ctrTitle"/>
          </p:nvPr>
        </p:nvSpPr>
        <p:spPr>
          <a:xfrm>
            <a:off x="718450" y="669675"/>
            <a:ext cx="7386600" cy="13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0CFFF"/>
                </a:solidFill>
              </a:rPr>
              <a:t>It’s </a:t>
            </a:r>
            <a:r>
              <a:rPr lang="en" sz="4800"/>
              <a:t>n</a:t>
            </a:r>
            <a:r>
              <a:rPr lang="en" sz="4800">
                <a:solidFill>
                  <a:srgbClr val="00CFFF"/>
                </a:solidFill>
              </a:rPr>
              <a:t>ot a </a:t>
            </a:r>
            <a:r>
              <a:rPr lang="en" sz="4800"/>
              <a:t>t</a:t>
            </a:r>
            <a:r>
              <a:rPr lang="en" sz="4800">
                <a:solidFill>
                  <a:srgbClr val="00CFFF"/>
                </a:solidFill>
              </a:rPr>
              <a:t>echnology </a:t>
            </a:r>
            <a:r>
              <a:rPr lang="en" sz="4800"/>
              <a:t>p</a:t>
            </a:r>
            <a:r>
              <a:rPr lang="en" sz="4800">
                <a:solidFill>
                  <a:srgbClr val="00CFFF"/>
                </a:solidFill>
              </a:rPr>
              <a:t>roblem:</a:t>
            </a:r>
            <a:endParaRPr sz="4800">
              <a:solidFill>
                <a:srgbClr val="00CFFF"/>
              </a:solidFill>
            </a:endParaRPr>
          </a:p>
          <a:p>
            <a:pPr indent="0" lvl="0" marL="0" rtl="0" algn="l">
              <a:spcBef>
                <a:spcPts val="0"/>
              </a:spcBef>
              <a:spcAft>
                <a:spcPts val="0"/>
              </a:spcAft>
              <a:buNone/>
            </a:pPr>
            <a:r>
              <a:t/>
            </a:r>
            <a:endParaRPr sz="1800">
              <a:solidFill>
                <a:srgbClr val="00CFFF"/>
              </a:solidFill>
            </a:endParaRPr>
          </a:p>
          <a:p>
            <a:pPr indent="0" lvl="0" marL="0" rtl="0" algn="l">
              <a:spcBef>
                <a:spcPts val="0"/>
              </a:spcBef>
              <a:spcAft>
                <a:spcPts val="0"/>
              </a:spcAft>
              <a:buNone/>
            </a:pPr>
            <a:r>
              <a:rPr lang="en" sz="3600">
                <a:solidFill>
                  <a:srgbClr val="FFFFFF"/>
                </a:solidFill>
              </a:rPr>
              <a:t>Practical tips for effectively leading digital transformations</a:t>
            </a:r>
            <a:endParaRPr sz="3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95"/>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Show what you’re making to the people who will use it. Do this early and often.</a:t>
            </a:r>
            <a:endParaRPr b="1" sz="2600">
              <a:latin typeface="Helvetica Neue"/>
              <a:ea typeface="Helvetica Neue"/>
              <a:cs typeface="Helvetica Neue"/>
              <a:sym typeface="Helvetica Neue"/>
            </a:endParaRPr>
          </a:p>
        </p:txBody>
      </p:sp>
      <p:sp>
        <p:nvSpPr>
          <p:cNvPr id="1358" name="Google Shape;1358;p195"/>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user-18f-genericized.png" id="1359" name="Google Shape;1359;p195"/>
          <p:cNvPicPr preferRelativeResize="0"/>
          <p:nvPr/>
        </p:nvPicPr>
        <p:blipFill>
          <a:blip r:embed="rId3">
            <a:alphaModFix/>
          </a:blip>
          <a:stretch>
            <a:fillRect/>
          </a:stretch>
        </p:blipFill>
        <p:spPr>
          <a:xfrm>
            <a:off x="855425" y="701465"/>
            <a:ext cx="275850" cy="267578"/>
          </a:xfrm>
          <a:prstGeom prst="rect">
            <a:avLst/>
          </a:prstGeom>
          <a:noFill/>
          <a:ln>
            <a:noFill/>
          </a:ln>
        </p:spPr>
      </p:pic>
      <p:sp>
        <p:nvSpPr>
          <p:cNvPr id="1360" name="Google Shape;1360;p195"/>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Human-centered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96"/>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Integrating development, security, and operations (with a healthy dose of automation) reduces risk and makes development faster.</a:t>
            </a:r>
            <a:endParaRPr b="1" sz="2600">
              <a:latin typeface="Helvetica Neue"/>
              <a:ea typeface="Helvetica Neue"/>
              <a:cs typeface="Helvetica Neue"/>
              <a:sym typeface="Helvetica Neue"/>
            </a:endParaRPr>
          </a:p>
        </p:txBody>
      </p:sp>
      <p:sp>
        <p:nvSpPr>
          <p:cNvPr id="1366" name="Google Shape;1366;p196"/>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nodes.png" id="1367" name="Google Shape;1367;p196"/>
          <p:cNvPicPr preferRelativeResize="0"/>
          <p:nvPr/>
        </p:nvPicPr>
        <p:blipFill>
          <a:blip r:embed="rId3">
            <a:alphaModFix/>
          </a:blip>
          <a:stretch>
            <a:fillRect/>
          </a:stretch>
        </p:blipFill>
        <p:spPr>
          <a:xfrm>
            <a:off x="858936" y="680863"/>
            <a:ext cx="268825" cy="308775"/>
          </a:xfrm>
          <a:prstGeom prst="rect">
            <a:avLst/>
          </a:prstGeom>
          <a:noFill/>
          <a:ln>
            <a:noFill/>
          </a:ln>
        </p:spPr>
      </p:pic>
      <p:sp>
        <p:nvSpPr>
          <p:cNvPr id="1368" name="Google Shape;1368;p196"/>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DevSecOps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97"/>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Offboard repetitive tasks to computers, and focus on human collaboration.</a:t>
            </a:r>
            <a:endParaRPr b="1" sz="2600">
              <a:latin typeface="Helvetica Neue"/>
              <a:ea typeface="Helvetica Neue"/>
              <a:cs typeface="Helvetica Neue"/>
              <a:sym typeface="Helvetica Neue"/>
            </a:endParaRPr>
          </a:p>
        </p:txBody>
      </p:sp>
      <p:sp>
        <p:nvSpPr>
          <p:cNvPr id="1374" name="Google Shape;1374;p197"/>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nodes.png" id="1375" name="Google Shape;1375;p197"/>
          <p:cNvPicPr preferRelativeResize="0"/>
          <p:nvPr/>
        </p:nvPicPr>
        <p:blipFill>
          <a:blip r:embed="rId3">
            <a:alphaModFix/>
          </a:blip>
          <a:stretch>
            <a:fillRect/>
          </a:stretch>
        </p:blipFill>
        <p:spPr>
          <a:xfrm>
            <a:off x="858936" y="680863"/>
            <a:ext cx="268825" cy="308775"/>
          </a:xfrm>
          <a:prstGeom prst="rect">
            <a:avLst/>
          </a:prstGeom>
          <a:noFill/>
          <a:ln>
            <a:noFill/>
          </a:ln>
        </p:spPr>
      </p:pic>
      <p:sp>
        <p:nvSpPr>
          <p:cNvPr id="1376" name="Google Shape;1376;p197"/>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DevSecOps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198"/>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Plan your projects in small pieces, focusing on things that are close enough for you to see </a:t>
            </a:r>
            <a:r>
              <a:rPr b="1" lang="en" sz="2600">
                <a:solidFill>
                  <a:srgbClr val="046B99"/>
                </a:solidFill>
                <a:latin typeface="Helvetica Neue"/>
                <a:ea typeface="Helvetica Neue"/>
                <a:cs typeface="Helvetica Neue"/>
                <a:sym typeface="Helvetica Neue"/>
              </a:rPr>
              <a:t>accurately</a:t>
            </a:r>
            <a:r>
              <a:rPr b="1" lang="en" sz="2600">
                <a:latin typeface="Helvetica Neue"/>
                <a:ea typeface="Helvetica Neue"/>
                <a:cs typeface="Helvetica Neue"/>
                <a:sym typeface="Helvetica Neue"/>
              </a:rPr>
              <a:t>.</a:t>
            </a:r>
            <a:endParaRPr b="1" sz="2600">
              <a:latin typeface="Helvetica Neue"/>
              <a:ea typeface="Helvetica Neue"/>
              <a:cs typeface="Helvetica Neue"/>
              <a:sym typeface="Helvetica Neue"/>
            </a:endParaRPr>
          </a:p>
        </p:txBody>
      </p:sp>
      <p:sp>
        <p:nvSpPr>
          <p:cNvPr id="1382" name="Google Shape;1382;p198"/>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box-stack.png" id="1383" name="Google Shape;1383;p198"/>
          <p:cNvPicPr preferRelativeResize="0"/>
          <p:nvPr/>
        </p:nvPicPr>
        <p:blipFill>
          <a:blip r:embed="rId3">
            <a:alphaModFix/>
          </a:blip>
          <a:stretch>
            <a:fillRect/>
          </a:stretch>
        </p:blipFill>
        <p:spPr>
          <a:xfrm>
            <a:off x="858940" y="700848"/>
            <a:ext cx="268825" cy="268808"/>
          </a:xfrm>
          <a:prstGeom prst="rect">
            <a:avLst/>
          </a:prstGeom>
          <a:noFill/>
          <a:ln>
            <a:noFill/>
          </a:ln>
        </p:spPr>
      </p:pic>
      <p:sp>
        <p:nvSpPr>
          <p:cNvPr id="1384" name="Google Shape;1384;p198"/>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Iterative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99"/>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a:latin typeface="Helvetica Neue"/>
                <a:ea typeface="Helvetica Neue"/>
                <a:cs typeface="Helvetica Neue"/>
                <a:sym typeface="Helvetica Neue"/>
              </a:rPr>
              <a:t>Once you have the foundation in place, you can now break up big, risky contracts into manageable pieces.</a:t>
            </a:r>
            <a:endParaRPr b="1">
              <a:latin typeface="Helvetica Neue"/>
              <a:ea typeface="Helvetica Neue"/>
              <a:cs typeface="Helvetica Neue"/>
              <a:sym typeface="Helvetica Neue"/>
            </a:endParaRPr>
          </a:p>
        </p:txBody>
      </p:sp>
      <p:sp>
        <p:nvSpPr>
          <p:cNvPr id="1390" name="Google Shape;1390;p19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1" name="Google Shape;1391;p199"/>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box-stack.png" id="1392" name="Google Shape;1392;p199"/>
          <p:cNvPicPr preferRelativeResize="0"/>
          <p:nvPr/>
        </p:nvPicPr>
        <p:blipFill>
          <a:blip r:embed="rId3">
            <a:alphaModFix/>
          </a:blip>
          <a:stretch>
            <a:fillRect/>
          </a:stretch>
        </p:blipFill>
        <p:spPr>
          <a:xfrm>
            <a:off x="858940" y="700848"/>
            <a:ext cx="268825" cy="268808"/>
          </a:xfrm>
          <a:prstGeom prst="rect">
            <a:avLst/>
          </a:prstGeom>
          <a:noFill/>
          <a:ln>
            <a:noFill/>
          </a:ln>
        </p:spPr>
      </p:pic>
      <p:sp>
        <p:nvSpPr>
          <p:cNvPr id="1393" name="Google Shape;1393;p199"/>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Structure </a:t>
            </a:r>
            <a:r>
              <a:rPr b="1" lang="en">
                <a:solidFill>
                  <a:schemeClr val="dk1"/>
                </a:solidFill>
                <a:latin typeface="Helvetica Neue"/>
                <a:ea typeface="Helvetica Neue"/>
                <a:cs typeface="Helvetica Neue"/>
                <a:sym typeface="Helvetica Neue"/>
              </a:rPr>
              <a:t>procurements</a:t>
            </a:r>
            <a:endParaRPr/>
          </a:p>
        </p:txBody>
      </p:sp>
      <p:sp>
        <p:nvSpPr>
          <p:cNvPr id="1394" name="Google Shape;1394;p199"/>
          <p:cNvSpPr/>
          <p:nvPr/>
        </p:nvSpPr>
        <p:spPr>
          <a:xfrm>
            <a:off x="745700" y="587600"/>
            <a:ext cx="495300" cy="461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id="1395" name="Google Shape;1395;p199"/>
          <p:cNvPicPr preferRelativeResize="0"/>
          <p:nvPr/>
        </p:nvPicPr>
        <p:blipFill>
          <a:blip r:embed="rId4">
            <a:alphaModFix/>
          </a:blip>
          <a:stretch>
            <a:fillRect/>
          </a:stretch>
        </p:blipFill>
        <p:spPr>
          <a:xfrm>
            <a:off x="856319" y="674556"/>
            <a:ext cx="289223" cy="2892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200"/>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a:latin typeface="Helvetica Neue"/>
                <a:ea typeface="Helvetica Neue"/>
                <a:cs typeface="Helvetica Neue"/>
                <a:sym typeface="Helvetica Neue"/>
              </a:rPr>
              <a:t>Contracts can get awarded faster.</a:t>
            </a:r>
            <a:endParaRPr b="1">
              <a:latin typeface="Helvetica Neue"/>
              <a:ea typeface="Helvetica Neue"/>
              <a:cs typeface="Helvetica Neue"/>
              <a:sym typeface="Helvetica Neue"/>
            </a:endParaRPr>
          </a:p>
        </p:txBody>
      </p:sp>
      <p:sp>
        <p:nvSpPr>
          <p:cNvPr id="1401" name="Google Shape;1401;p20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2" name="Google Shape;1402;p200"/>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box-stack.png" id="1403" name="Google Shape;1403;p200"/>
          <p:cNvPicPr preferRelativeResize="0"/>
          <p:nvPr/>
        </p:nvPicPr>
        <p:blipFill>
          <a:blip r:embed="rId3">
            <a:alphaModFix/>
          </a:blip>
          <a:stretch>
            <a:fillRect/>
          </a:stretch>
        </p:blipFill>
        <p:spPr>
          <a:xfrm>
            <a:off x="858940" y="700848"/>
            <a:ext cx="268825" cy="268808"/>
          </a:xfrm>
          <a:prstGeom prst="rect">
            <a:avLst/>
          </a:prstGeom>
          <a:noFill/>
          <a:ln>
            <a:noFill/>
          </a:ln>
        </p:spPr>
      </p:pic>
      <p:sp>
        <p:nvSpPr>
          <p:cNvPr id="1404" name="Google Shape;1404;p200"/>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Structure </a:t>
            </a:r>
            <a:r>
              <a:rPr b="1" lang="en">
                <a:solidFill>
                  <a:schemeClr val="dk1"/>
                </a:solidFill>
                <a:latin typeface="Helvetica Neue"/>
                <a:ea typeface="Helvetica Neue"/>
                <a:cs typeface="Helvetica Neue"/>
                <a:sym typeface="Helvetica Neue"/>
              </a:rPr>
              <a:t>procurements</a:t>
            </a:r>
            <a:endParaRPr/>
          </a:p>
        </p:txBody>
      </p:sp>
      <p:sp>
        <p:nvSpPr>
          <p:cNvPr id="1405" name="Google Shape;1405;p200"/>
          <p:cNvSpPr/>
          <p:nvPr/>
        </p:nvSpPr>
        <p:spPr>
          <a:xfrm>
            <a:off x="745700" y="587600"/>
            <a:ext cx="495300" cy="461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id="1406" name="Google Shape;1406;p200"/>
          <p:cNvPicPr preferRelativeResize="0"/>
          <p:nvPr/>
        </p:nvPicPr>
        <p:blipFill>
          <a:blip r:embed="rId4">
            <a:alphaModFix/>
          </a:blip>
          <a:stretch>
            <a:fillRect/>
          </a:stretch>
        </p:blipFill>
        <p:spPr>
          <a:xfrm>
            <a:off x="856319" y="674556"/>
            <a:ext cx="289223" cy="2892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Google Shape;1411;p201"/>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a:latin typeface="Helvetica Neue"/>
                <a:ea typeface="Helvetica Neue"/>
                <a:cs typeface="Helvetica Neue"/>
                <a:sym typeface="Helvetica Neue"/>
              </a:rPr>
              <a:t>A hands-on, collaborative approach to post award management increases your chances of success.</a:t>
            </a:r>
            <a:endParaRPr b="1">
              <a:latin typeface="Helvetica Neue"/>
              <a:ea typeface="Helvetica Neue"/>
              <a:cs typeface="Helvetica Neue"/>
              <a:sym typeface="Helvetica Neue"/>
            </a:endParaRPr>
          </a:p>
        </p:txBody>
      </p:sp>
      <p:sp>
        <p:nvSpPr>
          <p:cNvPr id="1412" name="Google Shape;1412;p20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3" name="Google Shape;1413;p201"/>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Openness</a:t>
            </a:r>
            <a:endParaRPr/>
          </a:p>
        </p:txBody>
      </p:sp>
      <p:sp>
        <p:nvSpPr>
          <p:cNvPr id="1414" name="Google Shape;1414;p201"/>
          <p:cNvSpPr/>
          <p:nvPr/>
        </p:nvSpPr>
        <p:spPr>
          <a:xfrm>
            <a:off x="745700" y="587600"/>
            <a:ext cx="495300" cy="461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descr="thin-0281_chat_message_discussion_bubble_reply_conversation.png" id="1415" name="Google Shape;1415;p201"/>
          <p:cNvPicPr preferRelativeResize="0"/>
          <p:nvPr/>
        </p:nvPicPr>
        <p:blipFill>
          <a:blip r:embed="rId3">
            <a:alphaModFix amt="75000"/>
          </a:blip>
          <a:stretch>
            <a:fillRect/>
          </a:stretch>
        </p:blipFill>
        <p:spPr>
          <a:xfrm>
            <a:off x="850367" y="680301"/>
            <a:ext cx="285971" cy="27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20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1" name="Google Shape;1421;p20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In practice...</a:t>
            </a:r>
            <a:endParaRPr b="1" sz="3000">
              <a:latin typeface="Helvetica Neue"/>
              <a:ea typeface="Helvetica Neue"/>
              <a:cs typeface="Helvetica Neue"/>
              <a:sym typeface="Helvetica Neue"/>
            </a:endParaRPr>
          </a:p>
        </p:txBody>
      </p:sp>
      <p:sp>
        <p:nvSpPr>
          <p:cNvPr id="1422" name="Google Shape;1422;p202"/>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203"/>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9" name="Google Shape;1429;p203"/>
          <p:cNvSpPr txBox="1"/>
          <p:nvPr>
            <p:ph type="ctrTitle"/>
          </p:nvPr>
        </p:nvSpPr>
        <p:spPr>
          <a:xfrm>
            <a:off x="712850" y="523475"/>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Please stop trying to outsource all the risk.</a:t>
            </a:r>
            <a:endParaRPr b="1">
              <a:solidFill>
                <a:srgbClr val="046B99"/>
              </a:solidFill>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There’s not a single COTS solution </a:t>
            </a:r>
            <a:r>
              <a:rPr b="1" lang="en">
                <a:solidFill>
                  <a:schemeClr val="dk1"/>
                </a:solidFill>
                <a:latin typeface="Helvetica Neue"/>
                <a:ea typeface="Helvetica Neue"/>
                <a:cs typeface="Helvetica Neue"/>
                <a:sym typeface="Helvetica Neue"/>
              </a:rPr>
              <a:t>to run your Medicaid system.</a:t>
            </a:r>
            <a:endParaRPr b="1">
              <a:solidFill>
                <a:schemeClr val="dk1"/>
              </a:solidFill>
              <a:latin typeface="Helvetica Neue"/>
              <a:ea typeface="Helvetica Neue"/>
              <a:cs typeface="Helvetica Neue"/>
              <a:sym typeface="Helvetica Neue"/>
            </a:endParaRPr>
          </a:p>
        </p:txBody>
      </p:sp>
      <p:sp>
        <p:nvSpPr>
          <p:cNvPr id="1430" name="Google Shape;1430;p203"/>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204"/>
          <p:cNvSpPr txBox="1"/>
          <p:nvPr>
            <p:ph type="ctrTitle"/>
          </p:nvPr>
        </p:nvSpPr>
        <p:spPr>
          <a:xfrm>
            <a:off x="712850" y="1114800"/>
            <a:ext cx="7386600" cy="36504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sz="2400">
                <a:solidFill>
                  <a:srgbClr val="333333"/>
                </a:solidFill>
                <a:highlight>
                  <a:srgbClr val="FFFFFF"/>
                </a:highlight>
                <a:latin typeface="Helvetica Neue"/>
                <a:ea typeface="Helvetica Neue"/>
                <a:cs typeface="Helvetica Neue"/>
                <a:sym typeface="Helvetica Neue"/>
              </a:rPr>
              <a:t>A COTS product is usually a </a:t>
            </a:r>
            <a:r>
              <a:rPr b="1" lang="en" sz="2400">
                <a:solidFill>
                  <a:srgbClr val="046B99"/>
                </a:solidFill>
                <a:highlight>
                  <a:srgbClr val="FFFFFF"/>
                </a:highlight>
                <a:latin typeface="Helvetica Neue"/>
                <a:ea typeface="Helvetica Neue"/>
                <a:cs typeface="Helvetica Neue"/>
                <a:sym typeface="Helvetica Neue"/>
              </a:rPr>
              <a:t>computer hardware </a:t>
            </a:r>
            <a:r>
              <a:rPr b="1" lang="en" sz="2400">
                <a:solidFill>
                  <a:srgbClr val="333333"/>
                </a:solidFill>
                <a:highlight>
                  <a:srgbClr val="FFFFFF"/>
                </a:highlight>
                <a:latin typeface="Helvetica Neue"/>
                <a:ea typeface="Helvetica Neue"/>
                <a:cs typeface="Helvetica Neue"/>
                <a:sym typeface="Helvetica Neue"/>
              </a:rPr>
              <a:t>or software product tailored for specific uses and made available to the general public. </a:t>
            </a:r>
            <a:endParaRPr b="1" sz="2400">
              <a:solidFill>
                <a:srgbClr val="333333"/>
              </a:solidFill>
              <a:highlight>
                <a:srgbClr val="FFFFFF"/>
              </a:highlight>
              <a:latin typeface="Helvetica Neue"/>
              <a:ea typeface="Helvetica Neue"/>
              <a:cs typeface="Helvetica Neue"/>
              <a:sym typeface="Helvetica Neue"/>
            </a:endParaRPr>
          </a:p>
          <a:p>
            <a:pPr indent="0" lvl="0" marL="0" rtl="0" algn="l">
              <a:spcBef>
                <a:spcPts val="1000"/>
              </a:spcBef>
              <a:spcAft>
                <a:spcPts val="0"/>
              </a:spcAft>
              <a:buNone/>
            </a:pPr>
            <a:r>
              <a:t/>
            </a:r>
            <a:endParaRPr b="1" sz="2400">
              <a:solidFill>
                <a:srgbClr val="333333"/>
              </a:solidFill>
              <a:highlight>
                <a:srgbClr val="FFFFFF"/>
              </a:highlight>
              <a:latin typeface="Helvetica Neue"/>
              <a:ea typeface="Helvetica Neue"/>
              <a:cs typeface="Helvetica Neue"/>
              <a:sym typeface="Helvetica Neue"/>
            </a:endParaRPr>
          </a:p>
          <a:p>
            <a:pPr indent="0" lvl="0" marL="0" rtl="0" algn="l">
              <a:spcBef>
                <a:spcPts val="1000"/>
              </a:spcBef>
              <a:spcAft>
                <a:spcPts val="1000"/>
              </a:spcAft>
              <a:buNone/>
            </a:pPr>
            <a:r>
              <a:rPr b="1" lang="en" sz="2400">
                <a:solidFill>
                  <a:srgbClr val="333333"/>
                </a:solidFill>
                <a:highlight>
                  <a:srgbClr val="FFFFFF"/>
                </a:highlight>
                <a:latin typeface="Helvetica Neue"/>
                <a:ea typeface="Helvetica Neue"/>
                <a:cs typeface="Helvetica Neue"/>
                <a:sym typeface="Helvetica Neue"/>
              </a:rPr>
              <a:t>FAR: A commercial item sold in substantial quantities in the commercial marketplace, </a:t>
            </a:r>
            <a:r>
              <a:rPr b="1" lang="en" sz="2400">
                <a:solidFill>
                  <a:srgbClr val="206E7C"/>
                </a:solidFill>
                <a:highlight>
                  <a:srgbClr val="FFFFFF"/>
                </a:highlight>
                <a:latin typeface="Helvetica Neue"/>
                <a:ea typeface="Helvetica Neue"/>
                <a:cs typeface="Helvetica Neue"/>
                <a:sym typeface="Helvetica Neue"/>
              </a:rPr>
              <a:t>without modification</a:t>
            </a:r>
            <a:r>
              <a:rPr b="1" lang="en" sz="2400">
                <a:solidFill>
                  <a:srgbClr val="333333"/>
                </a:solidFill>
                <a:highlight>
                  <a:srgbClr val="FFFFFF"/>
                </a:highlight>
                <a:latin typeface="Helvetica Neue"/>
                <a:ea typeface="Helvetica Neue"/>
                <a:cs typeface="Helvetica Neue"/>
                <a:sym typeface="Helvetica Neue"/>
              </a:rPr>
              <a:t>.</a:t>
            </a:r>
            <a:endParaRPr b="1" sz="2400">
              <a:latin typeface="Helvetica Neue"/>
              <a:ea typeface="Helvetica Neue"/>
              <a:cs typeface="Helvetica Neue"/>
              <a:sym typeface="Helvetica Neue"/>
            </a:endParaRPr>
          </a:p>
        </p:txBody>
      </p:sp>
      <p:sp>
        <p:nvSpPr>
          <p:cNvPr id="1436" name="Google Shape;1436;p20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7" name="Google Shape;1437;p204"/>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4"/>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187"/>
          <p:cNvSpPr/>
          <p:nvPr/>
        </p:nvSpPr>
        <p:spPr>
          <a:xfrm>
            <a:off x="666731" y="803778"/>
            <a:ext cx="7810500" cy="289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EFDFD"/>
              </a:buClr>
              <a:buFont typeface="Helvetica Neue"/>
              <a:buNone/>
            </a:pPr>
            <a:r>
              <a:rPr b="1" lang="en" sz="3000">
                <a:solidFill>
                  <a:srgbClr val="FEFDFD"/>
                </a:solidFill>
                <a:latin typeface="Helvetica Neue"/>
                <a:ea typeface="Helvetica Neue"/>
                <a:cs typeface="Helvetica Neue"/>
                <a:sym typeface="Helvetica Neue"/>
              </a:rPr>
              <a:t>Today you’ll </a:t>
            </a:r>
            <a:r>
              <a:rPr b="1" lang="en" sz="3000">
                <a:solidFill>
                  <a:srgbClr val="00CFFF"/>
                </a:solidFill>
                <a:latin typeface="Helvetica Neue"/>
                <a:ea typeface="Helvetica Neue"/>
                <a:cs typeface="Helvetica Neue"/>
                <a:sym typeface="Helvetica Neue"/>
              </a:rPr>
              <a:t>walk away with: </a:t>
            </a:r>
            <a:endParaRPr b="1" sz="3000">
              <a:solidFill>
                <a:srgbClr val="00C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A SOO Template and example</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A tool used to ensure quality work</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100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Questions to ask your organization</a:t>
            </a:r>
            <a:endParaRPr b="1" sz="3000">
              <a:solidFill>
                <a:srgbClr val="FEFDFD"/>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205"/>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205"/>
          <p:cNvSpPr txBox="1"/>
          <p:nvPr>
            <p:ph type="ctrTitle"/>
          </p:nvPr>
        </p:nvSpPr>
        <p:spPr>
          <a:xfrm>
            <a:off x="712850" y="523475"/>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outsource all of the strategic decisions and tradeoffs.</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embed program staff with the development team to lead.</a:t>
            </a:r>
            <a:endParaRPr b="1">
              <a:latin typeface="Helvetica Neue"/>
              <a:ea typeface="Helvetica Neue"/>
              <a:cs typeface="Helvetica Neue"/>
              <a:sym typeface="Helvetica Neue"/>
            </a:endParaRPr>
          </a:p>
        </p:txBody>
      </p:sp>
      <p:sp>
        <p:nvSpPr>
          <p:cNvPr id="1446" name="Google Shape;1446;p205"/>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20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2" name="Google Shape;1452;p206"/>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Work together </a:t>
            </a:r>
            <a:r>
              <a:rPr b="1" lang="en">
                <a:latin typeface="Helvetica Neue"/>
                <a:ea typeface="Helvetica Neue"/>
                <a:cs typeface="Helvetica Neue"/>
                <a:sym typeface="Helvetica Neue"/>
              </a:rPr>
              <a:t>with program staff to help them make strategic decisions.</a:t>
            </a:r>
            <a:endParaRPr b="1">
              <a:latin typeface="Helvetica Neue"/>
              <a:ea typeface="Helvetica Neue"/>
              <a:cs typeface="Helvetica Neue"/>
              <a:sym typeface="Helvetica Neue"/>
            </a:endParaRPr>
          </a:p>
        </p:txBody>
      </p:sp>
      <p:sp>
        <p:nvSpPr>
          <p:cNvPr id="1453" name="Google Shape;1453;p206"/>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6"/>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20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0" name="Google Shape;1460;p207"/>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wait until the very end to show your users and stakeholders.</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ask real users to give you feedback as you go (even when things are messy/ugly/bad).</a:t>
            </a:r>
            <a:endParaRPr b="1">
              <a:latin typeface="Helvetica Neue"/>
              <a:ea typeface="Helvetica Neue"/>
              <a:cs typeface="Helvetica Neue"/>
              <a:sym typeface="Helvetica Neue"/>
            </a:endParaRPr>
          </a:p>
        </p:txBody>
      </p:sp>
      <p:sp>
        <p:nvSpPr>
          <p:cNvPr id="1461" name="Google Shape;1461;p207"/>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7"/>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20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8" name="Google Shape;1468;p208"/>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In order to support user testing</a:t>
            </a:r>
            <a:r>
              <a:rPr b="1" lang="en">
                <a:solidFill>
                  <a:srgbClr val="046B99"/>
                </a:solidFill>
                <a:latin typeface="Helvetica Neue"/>
                <a:ea typeface="Helvetica Neue"/>
                <a:cs typeface="Helvetica Neue"/>
                <a:sym typeface="Helvetica Neue"/>
              </a:rPr>
              <a:t>,</a:t>
            </a:r>
            <a:r>
              <a:rPr b="1" lang="en">
                <a:latin typeface="Helvetica Neue"/>
                <a:ea typeface="Helvetica Neue"/>
                <a:cs typeface="Helvetica Neue"/>
                <a:sym typeface="Helvetica Neue"/>
              </a:rPr>
              <a:t>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latin typeface="Helvetica Neue"/>
                <a:ea typeface="Helvetica Neue"/>
                <a:cs typeface="Helvetica Neue"/>
                <a:sym typeface="Helvetica Neue"/>
              </a:rPr>
              <a:t>be prepared to release product updates regularly so you can get feedback from real users.</a:t>
            </a:r>
            <a:endParaRPr b="1">
              <a:latin typeface="Helvetica Neue"/>
              <a:ea typeface="Helvetica Neue"/>
              <a:cs typeface="Helvetica Neue"/>
              <a:sym typeface="Helvetica Neue"/>
            </a:endParaRPr>
          </a:p>
        </p:txBody>
      </p:sp>
      <p:sp>
        <p:nvSpPr>
          <p:cNvPr id="1469" name="Google Shape;1469;p208"/>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470" name="Google Shape;1470;p208"/>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8"/>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20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7" name="Google Shape;1477;p209"/>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separate development, operations, and security</a:t>
            </a:r>
            <a:r>
              <a:rPr b="1" lang="en">
                <a:latin typeface="Helvetica Neue"/>
                <a:ea typeface="Helvetica Neue"/>
                <a:cs typeface="Helvetica Neue"/>
                <a:sym typeface="Helvetica Neue"/>
              </a:rPr>
              <a:t>.</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bring them all together (and automate).</a:t>
            </a:r>
            <a:endParaRPr b="1">
              <a:latin typeface="Helvetica Neue"/>
              <a:ea typeface="Helvetica Neue"/>
              <a:cs typeface="Helvetica Neue"/>
              <a:sym typeface="Helvetica Neue"/>
            </a:endParaRPr>
          </a:p>
        </p:txBody>
      </p:sp>
      <p:sp>
        <p:nvSpPr>
          <p:cNvPr id="1478" name="Google Shape;1478;p209"/>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Government</a:t>
            </a:r>
            <a:endParaRPr>
              <a:latin typeface="Libre Franklin"/>
              <a:ea typeface="Libre Franklin"/>
              <a:cs typeface="Libre Franklin"/>
              <a:sym typeface="Libre Franklin"/>
            </a:endParaRPr>
          </a:p>
        </p:txBody>
      </p:sp>
      <p:sp>
        <p:nvSpPr>
          <p:cNvPr id="1479" name="Google Shape;1479;p209"/>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9"/>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21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6" name="Google Shape;1486;p210"/>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Plan to set up a regular deployment pipeline and automated tests. </a:t>
            </a:r>
            <a:endParaRPr b="1">
              <a:solidFill>
                <a:srgbClr val="046B99"/>
              </a:solidFill>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Integrate with the program team to set up the </a:t>
            </a:r>
            <a:r>
              <a:rPr b="1" lang="en">
                <a:solidFill>
                  <a:srgbClr val="046B99"/>
                </a:solidFill>
                <a:latin typeface="Helvetica Neue"/>
                <a:ea typeface="Helvetica Neue"/>
                <a:cs typeface="Helvetica Neue"/>
                <a:sym typeface="Helvetica Neue"/>
              </a:rPr>
              <a:t>infrastructure</a:t>
            </a:r>
            <a:r>
              <a:rPr b="1" lang="en">
                <a:solidFill>
                  <a:srgbClr val="046B99"/>
                </a:solidFill>
                <a:latin typeface="Helvetica Neue"/>
                <a:ea typeface="Helvetica Neue"/>
                <a:cs typeface="Helvetica Neue"/>
                <a:sym typeface="Helvetica Neue"/>
              </a:rPr>
              <a:t>.</a:t>
            </a:r>
            <a:endParaRPr b="1">
              <a:latin typeface="Helvetica Neue"/>
              <a:ea typeface="Helvetica Neue"/>
              <a:cs typeface="Helvetica Neue"/>
              <a:sym typeface="Helvetica Neue"/>
            </a:endParaRPr>
          </a:p>
        </p:txBody>
      </p:sp>
      <p:sp>
        <p:nvSpPr>
          <p:cNvPr id="1487" name="Google Shape;1487;p210"/>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488" name="Google Shape;1488;p210"/>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10"/>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21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5" name="Google Shape;1495;p211"/>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try to write all of the detailed requirements for the project up front.</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ruthlessly prioritize your desired outcomes and make incremental progress toward them. </a:t>
            </a:r>
            <a:endParaRPr b="1">
              <a:latin typeface="Helvetica Neue"/>
              <a:ea typeface="Helvetica Neue"/>
              <a:cs typeface="Helvetica Neue"/>
              <a:sym typeface="Helvetica Neue"/>
            </a:endParaRPr>
          </a:p>
        </p:txBody>
      </p:sp>
      <p:sp>
        <p:nvSpPr>
          <p:cNvPr id="1496" name="Google Shape;1496;p211"/>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Government</a:t>
            </a:r>
            <a:endParaRPr>
              <a:latin typeface="Libre Franklin"/>
              <a:ea typeface="Libre Franklin"/>
              <a:cs typeface="Libre Franklin"/>
              <a:sym typeface="Libre Franklin"/>
            </a:endParaRPr>
          </a:p>
        </p:txBody>
      </p:sp>
      <p:sp>
        <p:nvSpPr>
          <p:cNvPr id="1497" name="Google Shape;1497;p211"/>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11"/>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21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212"/>
          <p:cNvSpPr txBox="1"/>
          <p:nvPr>
            <p:ph type="ctrTitle"/>
          </p:nvPr>
        </p:nvSpPr>
        <p:spPr>
          <a:xfrm>
            <a:off x="712850" y="813800"/>
            <a:ext cx="7590900" cy="38574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sz="3100">
                <a:solidFill>
                  <a:srgbClr val="046B99"/>
                </a:solidFill>
                <a:latin typeface="Helvetica Neue"/>
                <a:ea typeface="Helvetica Neue"/>
                <a:cs typeface="Helvetica Neue"/>
                <a:sym typeface="Helvetica Neue"/>
              </a:rPr>
              <a:t>Don’t</a:t>
            </a:r>
            <a:r>
              <a:rPr b="1" lang="en" sz="3100">
                <a:latin typeface="Helvetica Neue"/>
                <a:ea typeface="Helvetica Neue"/>
                <a:cs typeface="Helvetica Neue"/>
                <a:sym typeface="Helvetica Neue"/>
              </a:rPr>
              <a:t> expect or create</a:t>
            </a:r>
            <a:r>
              <a:rPr b="1" lang="en" sz="3100">
                <a:latin typeface="Helvetica Neue"/>
                <a:ea typeface="Helvetica Neue"/>
                <a:cs typeface="Helvetica Neue"/>
                <a:sym typeface="Helvetica Neue"/>
              </a:rPr>
              <a:t> a complete list of requirements at the start of the project.</a:t>
            </a:r>
            <a:endParaRPr b="1" sz="3100">
              <a:latin typeface="Helvetica Neue"/>
              <a:ea typeface="Helvetica Neue"/>
              <a:cs typeface="Helvetica Neue"/>
              <a:sym typeface="Helvetica Neue"/>
            </a:endParaRPr>
          </a:p>
          <a:p>
            <a:pPr indent="0" lvl="0" marL="0" rtl="0" algn="l">
              <a:spcBef>
                <a:spcPts val="1000"/>
              </a:spcBef>
              <a:spcAft>
                <a:spcPts val="0"/>
              </a:spcAft>
              <a:buNone/>
            </a:pPr>
            <a:r>
              <a:t/>
            </a:r>
            <a:endParaRPr b="1" sz="3100">
              <a:latin typeface="Helvetica Neue"/>
              <a:ea typeface="Helvetica Neue"/>
              <a:cs typeface="Helvetica Neue"/>
              <a:sym typeface="Helvetica Neue"/>
            </a:endParaRPr>
          </a:p>
          <a:p>
            <a:pPr indent="0" lvl="0" marL="0" rtl="0" algn="l">
              <a:spcBef>
                <a:spcPts val="1000"/>
              </a:spcBef>
              <a:spcAft>
                <a:spcPts val="1000"/>
              </a:spcAft>
              <a:buNone/>
            </a:pPr>
            <a:r>
              <a:rPr b="1" lang="en" sz="3100">
                <a:solidFill>
                  <a:srgbClr val="046B99"/>
                </a:solidFill>
                <a:latin typeface="Helvetica Neue"/>
                <a:ea typeface="Helvetica Neue"/>
                <a:cs typeface="Helvetica Neue"/>
                <a:sym typeface="Helvetica Neue"/>
              </a:rPr>
              <a:t>Instead,</a:t>
            </a:r>
            <a:r>
              <a:rPr b="1" lang="en" sz="3100">
                <a:latin typeface="Helvetica Neue"/>
                <a:ea typeface="Helvetica Neue"/>
                <a:cs typeface="Helvetica Neue"/>
                <a:sym typeface="Helvetica Neue"/>
              </a:rPr>
              <a:t> expect change and plan for short periods (2–4 weeks) based on a set of long-term objectives.</a:t>
            </a:r>
            <a:endParaRPr b="1" sz="3100">
              <a:latin typeface="Helvetica Neue"/>
              <a:ea typeface="Helvetica Neue"/>
              <a:cs typeface="Helvetica Neue"/>
              <a:sym typeface="Helvetica Neue"/>
            </a:endParaRPr>
          </a:p>
        </p:txBody>
      </p:sp>
      <p:sp>
        <p:nvSpPr>
          <p:cNvPr id="1505" name="Google Shape;1505;p212"/>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506" name="Google Shape;1506;p212"/>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12"/>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21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3" name="Google Shape;1513;p213"/>
          <p:cNvSpPr txBox="1"/>
          <p:nvPr>
            <p:ph type="ctrTitle"/>
          </p:nvPr>
        </p:nvSpPr>
        <p:spPr>
          <a:xfrm>
            <a:off x="712850" y="724650"/>
            <a:ext cx="7386600" cy="41931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sz="3100">
                <a:solidFill>
                  <a:srgbClr val="046B99"/>
                </a:solidFill>
                <a:latin typeface="Helvetica Neue"/>
                <a:ea typeface="Helvetica Neue"/>
                <a:cs typeface="Helvetica Neue"/>
                <a:sym typeface="Helvetica Neue"/>
              </a:rPr>
              <a:t>Don’t</a:t>
            </a:r>
            <a:r>
              <a:rPr b="1" lang="en" sz="3100">
                <a:latin typeface="Helvetica Neue"/>
                <a:ea typeface="Helvetica Neue"/>
                <a:cs typeface="Helvetica Neue"/>
                <a:sym typeface="Helvetica Neue"/>
              </a:rPr>
              <a:t> let your vendor work for months or years without showing progress.</a:t>
            </a:r>
            <a:endParaRPr b="1" sz="3100">
              <a:latin typeface="Helvetica Neue"/>
              <a:ea typeface="Helvetica Neue"/>
              <a:cs typeface="Helvetica Neue"/>
              <a:sym typeface="Helvetica Neue"/>
            </a:endParaRPr>
          </a:p>
          <a:p>
            <a:pPr indent="0" lvl="0" marL="0" rtl="0" algn="l">
              <a:spcBef>
                <a:spcPts val="1000"/>
              </a:spcBef>
              <a:spcAft>
                <a:spcPts val="0"/>
              </a:spcAft>
              <a:buNone/>
            </a:pPr>
            <a:r>
              <a:t/>
            </a:r>
            <a:endParaRPr b="1" sz="3100">
              <a:latin typeface="Helvetica Neue"/>
              <a:ea typeface="Helvetica Neue"/>
              <a:cs typeface="Helvetica Neue"/>
              <a:sym typeface="Helvetica Neue"/>
            </a:endParaRPr>
          </a:p>
          <a:p>
            <a:pPr indent="0" lvl="0" marL="0" rtl="0" algn="l">
              <a:spcBef>
                <a:spcPts val="1000"/>
              </a:spcBef>
              <a:spcAft>
                <a:spcPts val="1000"/>
              </a:spcAft>
              <a:buNone/>
            </a:pPr>
            <a:r>
              <a:rPr b="1" lang="en" sz="3100">
                <a:solidFill>
                  <a:srgbClr val="046B99"/>
                </a:solidFill>
                <a:latin typeface="Helvetica Neue"/>
                <a:ea typeface="Helvetica Neue"/>
                <a:cs typeface="Helvetica Neue"/>
                <a:sym typeface="Helvetica Neue"/>
              </a:rPr>
              <a:t>Instead,</a:t>
            </a:r>
            <a:r>
              <a:rPr b="1" lang="en" sz="3100">
                <a:latin typeface="Helvetica Neue"/>
                <a:ea typeface="Helvetica Neue"/>
                <a:cs typeface="Helvetica Neue"/>
                <a:sym typeface="Helvetica Neue"/>
              </a:rPr>
              <a:t> ask to review code and see demos of work in progress every 2–4 weeks.</a:t>
            </a:r>
            <a:endParaRPr b="1" sz="3100">
              <a:latin typeface="Helvetica Neue"/>
              <a:ea typeface="Helvetica Neue"/>
              <a:cs typeface="Helvetica Neue"/>
              <a:sym typeface="Helvetica Neue"/>
            </a:endParaRPr>
          </a:p>
        </p:txBody>
      </p:sp>
      <p:sp>
        <p:nvSpPr>
          <p:cNvPr id="1514" name="Google Shape;1514;p213"/>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Government</a:t>
            </a:r>
            <a:endParaRPr>
              <a:latin typeface="Libre Franklin"/>
              <a:ea typeface="Libre Franklin"/>
              <a:cs typeface="Libre Franklin"/>
              <a:sym typeface="Libre Franklin"/>
            </a:endParaRPr>
          </a:p>
        </p:txBody>
      </p:sp>
      <p:sp>
        <p:nvSpPr>
          <p:cNvPr id="1515" name="Google Shape;1515;p213"/>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13"/>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21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214"/>
          <p:cNvSpPr txBox="1"/>
          <p:nvPr>
            <p:ph type="ctrTitle"/>
          </p:nvPr>
        </p:nvSpPr>
        <p:spPr>
          <a:xfrm>
            <a:off x="712850" y="5731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sz="3100">
                <a:solidFill>
                  <a:srgbClr val="046B99"/>
                </a:solidFill>
                <a:latin typeface="Helvetica Neue"/>
                <a:ea typeface="Helvetica Neue"/>
                <a:cs typeface="Helvetica Neue"/>
                <a:sym typeface="Helvetica Neue"/>
              </a:rPr>
              <a:t>Don’t</a:t>
            </a:r>
            <a:r>
              <a:rPr b="1" lang="en" sz="3100">
                <a:latin typeface="Helvetica Neue"/>
                <a:ea typeface="Helvetica Neue"/>
                <a:cs typeface="Helvetica Neue"/>
                <a:sym typeface="Helvetica Neue"/>
              </a:rPr>
              <a:t> expect to work for months or years without showing progress.</a:t>
            </a:r>
            <a:endParaRPr b="1" sz="3100">
              <a:latin typeface="Helvetica Neue"/>
              <a:ea typeface="Helvetica Neue"/>
              <a:cs typeface="Helvetica Neue"/>
              <a:sym typeface="Helvetica Neue"/>
            </a:endParaRPr>
          </a:p>
          <a:p>
            <a:pPr indent="0" lvl="0" marL="0" rtl="0" algn="l">
              <a:spcBef>
                <a:spcPts val="1000"/>
              </a:spcBef>
              <a:spcAft>
                <a:spcPts val="0"/>
              </a:spcAft>
              <a:buNone/>
            </a:pPr>
            <a:r>
              <a:t/>
            </a:r>
            <a:endParaRPr b="1" sz="3100">
              <a:latin typeface="Helvetica Neue"/>
              <a:ea typeface="Helvetica Neue"/>
              <a:cs typeface="Helvetica Neue"/>
              <a:sym typeface="Helvetica Neue"/>
            </a:endParaRPr>
          </a:p>
          <a:p>
            <a:pPr indent="0" lvl="0" marL="0" rtl="0" algn="l">
              <a:spcBef>
                <a:spcPts val="1000"/>
              </a:spcBef>
              <a:spcAft>
                <a:spcPts val="1000"/>
              </a:spcAft>
              <a:buNone/>
            </a:pPr>
            <a:r>
              <a:rPr b="1" lang="en" sz="3100">
                <a:solidFill>
                  <a:srgbClr val="046B99"/>
                </a:solidFill>
                <a:latin typeface="Helvetica Neue"/>
                <a:ea typeface="Helvetica Neue"/>
                <a:cs typeface="Helvetica Neue"/>
                <a:sym typeface="Helvetica Neue"/>
              </a:rPr>
              <a:t>Instead,</a:t>
            </a:r>
            <a:r>
              <a:rPr b="1" lang="en" sz="3100">
                <a:latin typeface="Helvetica Neue"/>
                <a:ea typeface="Helvetica Neue"/>
                <a:cs typeface="Helvetica Neue"/>
                <a:sym typeface="Helvetica Neue"/>
              </a:rPr>
              <a:t> plan for code reviews and demos of work in progress every 2–4 weeks.</a:t>
            </a:r>
            <a:endParaRPr b="1" sz="3100">
              <a:latin typeface="Helvetica Neue"/>
              <a:ea typeface="Helvetica Neue"/>
              <a:cs typeface="Helvetica Neue"/>
              <a:sym typeface="Helvetica Neue"/>
            </a:endParaRPr>
          </a:p>
        </p:txBody>
      </p:sp>
      <p:sp>
        <p:nvSpPr>
          <p:cNvPr id="1523" name="Google Shape;1523;p214"/>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524" name="Google Shape;1524;p214"/>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14"/>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88"/>
          <p:cNvSpPr/>
          <p:nvPr/>
        </p:nvSpPr>
        <p:spPr>
          <a:xfrm>
            <a:off x="666731" y="1152478"/>
            <a:ext cx="7810500" cy="289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EFDFD"/>
              </a:buClr>
              <a:buFont typeface="Helvetica Neue"/>
              <a:buNone/>
            </a:pPr>
            <a:r>
              <a:rPr b="1" i="0" lang="en" sz="3000" u="none" cap="none" strike="noStrike">
                <a:solidFill>
                  <a:srgbClr val="FEFDFD"/>
                </a:solidFill>
                <a:latin typeface="Helvetica Neue"/>
                <a:ea typeface="Helvetica Neue"/>
                <a:cs typeface="Helvetica Neue"/>
                <a:sym typeface="Helvetica Neue"/>
              </a:rPr>
              <a:t>18F is a civic consultancy </a:t>
            </a:r>
            <a:br>
              <a:rPr b="1" i="0" lang="en" sz="3000" u="none" cap="none" strike="noStrike">
                <a:solidFill>
                  <a:srgbClr val="FEFDFD"/>
                </a:solidFill>
                <a:latin typeface="Helvetica Neue"/>
                <a:ea typeface="Helvetica Neue"/>
                <a:cs typeface="Helvetica Neue"/>
                <a:sym typeface="Helvetica Neue"/>
              </a:rPr>
            </a:br>
            <a:r>
              <a:rPr b="1" i="0" lang="en" sz="3000" u="none" cap="none" strike="noStrike">
                <a:solidFill>
                  <a:srgbClr val="00CFFF"/>
                </a:solidFill>
                <a:latin typeface="Helvetica Neue"/>
                <a:ea typeface="Helvetica Neue"/>
                <a:cs typeface="Helvetica Neue"/>
                <a:sym typeface="Helvetica Neue"/>
              </a:rPr>
              <a:t>for</a:t>
            </a:r>
            <a:r>
              <a:rPr b="1" i="0" lang="en" sz="3000" u="none" cap="none" strike="noStrike">
                <a:solidFill>
                  <a:srgbClr val="FEFDFD"/>
                </a:solidFill>
                <a:latin typeface="Helvetica Neue"/>
                <a:ea typeface="Helvetica Neue"/>
                <a:cs typeface="Helvetica Neue"/>
                <a:sym typeface="Helvetica Neue"/>
              </a:rPr>
              <a:t> the U.S. government, </a:t>
            </a:r>
            <a:br>
              <a:rPr b="1" i="0" lang="en" sz="3000" u="none" cap="none" strike="noStrike">
                <a:solidFill>
                  <a:srgbClr val="FEFDFD"/>
                </a:solidFill>
                <a:latin typeface="Helvetica Neue"/>
                <a:ea typeface="Helvetica Neue"/>
                <a:cs typeface="Helvetica Neue"/>
                <a:sym typeface="Helvetica Neue"/>
              </a:rPr>
            </a:br>
            <a:r>
              <a:rPr b="1" i="0" lang="en" sz="3000" u="none" cap="none" strike="noStrike">
                <a:solidFill>
                  <a:srgbClr val="00CFFF"/>
                </a:solidFill>
                <a:latin typeface="Helvetica Neue"/>
                <a:ea typeface="Helvetica Neue"/>
                <a:cs typeface="Helvetica Neue"/>
                <a:sym typeface="Helvetica Neue"/>
              </a:rPr>
              <a:t>inside</a:t>
            </a:r>
            <a:r>
              <a:rPr b="1" i="0" lang="en" sz="3000" u="none" cap="none" strike="noStrike">
                <a:solidFill>
                  <a:srgbClr val="FEFDFD"/>
                </a:solidFill>
                <a:latin typeface="Helvetica Neue"/>
                <a:ea typeface="Helvetica Neue"/>
                <a:cs typeface="Helvetica Neue"/>
                <a:sym typeface="Helvetica Neue"/>
              </a:rPr>
              <a:t> the U.S. government. </a:t>
            </a:r>
            <a:endParaRPr b="1" i="0" sz="3000" u="none" cap="none" strike="noStrike">
              <a:solidFill>
                <a:srgbClr val="FEFDF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sz="500">
              <a:solidFill>
                <a:srgbClr val="00C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21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1" name="Google Shape;1531;p215"/>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sign long, large ($10M+) contracts.</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break big projects into shorter, smaller ($2–3M) contracts with options to extend. </a:t>
            </a:r>
            <a:endParaRPr b="1">
              <a:latin typeface="Helvetica Neue"/>
              <a:ea typeface="Helvetica Neue"/>
              <a:cs typeface="Helvetica Neue"/>
              <a:sym typeface="Helvetica Neue"/>
            </a:endParaRPr>
          </a:p>
        </p:txBody>
      </p:sp>
      <p:sp>
        <p:nvSpPr>
          <p:cNvPr id="1532" name="Google Shape;1532;p215"/>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Government</a:t>
            </a:r>
            <a:endParaRPr>
              <a:latin typeface="Libre Franklin"/>
              <a:ea typeface="Libre Franklin"/>
              <a:cs typeface="Libre Franklin"/>
              <a:sym typeface="Libre Franklin"/>
            </a:endParaRPr>
          </a:p>
        </p:txBody>
      </p:sp>
      <p:sp>
        <p:nvSpPr>
          <p:cNvPr id="1533" name="Google Shape;1533;p215"/>
          <p:cNvSpPr/>
          <p:nvPr/>
        </p:nvSpPr>
        <p:spPr>
          <a:xfrm>
            <a:off x="-60875" y="267875"/>
            <a:ext cx="2496000" cy="2556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15"/>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government,</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21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0" name="Google Shape;1540;p216"/>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a:solidFill>
                  <a:srgbClr val="046B99"/>
                </a:solidFill>
                <a:latin typeface="Helvetica Neue"/>
                <a:ea typeface="Helvetica Neue"/>
                <a:cs typeface="Helvetica Neue"/>
                <a:sym typeface="Helvetica Neue"/>
              </a:rPr>
              <a:t>Don’t</a:t>
            </a:r>
            <a:r>
              <a:rPr b="1" lang="en">
                <a:latin typeface="Helvetica Neue"/>
                <a:ea typeface="Helvetica Neue"/>
                <a:cs typeface="Helvetica Neue"/>
                <a:sym typeface="Helvetica Neue"/>
              </a:rPr>
              <a:t> expect to be the sole vendor on </a:t>
            </a:r>
            <a:r>
              <a:rPr b="1" lang="en">
                <a:latin typeface="Helvetica Neue"/>
                <a:ea typeface="Helvetica Neue"/>
                <a:cs typeface="Helvetica Neue"/>
                <a:sym typeface="Helvetica Neue"/>
              </a:rPr>
              <a:t>long, large ($10M+) contracts.</a:t>
            </a:r>
            <a:endParaRPr b="1">
              <a:latin typeface="Helvetica Neue"/>
              <a:ea typeface="Helvetica Neue"/>
              <a:cs typeface="Helvetica Neue"/>
              <a:sym typeface="Helvetica Neue"/>
            </a:endParaRPr>
          </a:p>
          <a:p>
            <a:pPr indent="0" lvl="0" marL="0" rtl="0" algn="l">
              <a:spcBef>
                <a:spcPts val="1000"/>
              </a:spcBef>
              <a:spcAft>
                <a:spcPts val="0"/>
              </a:spcAft>
              <a:buNone/>
            </a:pPr>
            <a:r>
              <a:t/>
            </a:r>
            <a:endParaRPr b="1">
              <a:latin typeface="Helvetica Neue"/>
              <a:ea typeface="Helvetica Neue"/>
              <a:cs typeface="Helvetica Neue"/>
              <a:sym typeface="Helvetica Neue"/>
            </a:endParaRPr>
          </a:p>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Instead,</a:t>
            </a:r>
            <a:r>
              <a:rPr b="1" lang="en">
                <a:latin typeface="Helvetica Neue"/>
                <a:ea typeface="Helvetica Neue"/>
                <a:cs typeface="Helvetica Neue"/>
                <a:sym typeface="Helvetica Neue"/>
              </a:rPr>
              <a:t> </a:t>
            </a:r>
            <a:r>
              <a:rPr b="1" lang="en">
                <a:latin typeface="Helvetica Neue"/>
                <a:ea typeface="Helvetica Neue"/>
                <a:cs typeface="Helvetica Neue"/>
                <a:sym typeface="Helvetica Neue"/>
              </a:rPr>
              <a:t>plan to be one of several vendors on a project. Show your work to prove your value. </a:t>
            </a:r>
            <a:endParaRPr b="1">
              <a:latin typeface="Helvetica Neue"/>
              <a:ea typeface="Helvetica Neue"/>
              <a:cs typeface="Helvetica Neue"/>
              <a:sym typeface="Helvetica Neue"/>
            </a:endParaRPr>
          </a:p>
        </p:txBody>
      </p:sp>
      <p:sp>
        <p:nvSpPr>
          <p:cNvPr id="1541" name="Google Shape;1541;p216"/>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542" name="Google Shape;1542;p216"/>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16"/>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21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9" name="Google Shape;1549;p217"/>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a:solidFill>
                  <a:srgbClr val="046B99"/>
                </a:solidFill>
                <a:latin typeface="Helvetica Neue"/>
                <a:ea typeface="Helvetica Neue"/>
                <a:cs typeface="Helvetica Neue"/>
                <a:sym typeface="Helvetica Neue"/>
              </a:rPr>
              <a:t>Delivering value quickly is a competitive advantage. </a:t>
            </a:r>
            <a:endParaRPr b="1">
              <a:latin typeface="Helvetica Neue"/>
              <a:ea typeface="Helvetica Neue"/>
              <a:cs typeface="Helvetica Neue"/>
              <a:sym typeface="Helvetica Neue"/>
            </a:endParaRPr>
          </a:p>
        </p:txBody>
      </p:sp>
      <p:sp>
        <p:nvSpPr>
          <p:cNvPr id="1550" name="Google Shape;1550;p217"/>
          <p:cNvSpPr txBox="1"/>
          <p:nvPr/>
        </p:nvSpPr>
        <p:spPr>
          <a:xfrm>
            <a:off x="827950" y="170450"/>
            <a:ext cx="131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Vendors</a:t>
            </a:r>
            <a:endParaRPr>
              <a:latin typeface="Libre Franklin"/>
              <a:ea typeface="Libre Franklin"/>
              <a:cs typeface="Libre Franklin"/>
              <a:sym typeface="Libre Franklin"/>
            </a:endParaRPr>
          </a:p>
        </p:txBody>
      </p:sp>
      <p:sp>
        <p:nvSpPr>
          <p:cNvPr id="1551" name="Google Shape;1551;p217"/>
          <p:cNvSpPr/>
          <p:nvPr/>
        </p:nvSpPr>
        <p:spPr>
          <a:xfrm>
            <a:off x="-60875" y="267875"/>
            <a:ext cx="2496000" cy="2556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17"/>
          <p:cNvSpPr txBox="1"/>
          <p:nvPr/>
        </p:nvSpPr>
        <p:spPr>
          <a:xfrm>
            <a:off x="712850" y="206975"/>
            <a:ext cx="2099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ibre Franklin"/>
                <a:ea typeface="Libre Franklin"/>
                <a:cs typeface="Libre Franklin"/>
                <a:sym typeface="Libre Franklin"/>
              </a:rPr>
              <a:t>Dear vendors,</a:t>
            </a:r>
            <a:endParaRPr b="1" sz="1200">
              <a:solidFill>
                <a:srgbClr val="FFFFFF"/>
              </a:solidFill>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21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8" name="Google Shape;1558;p21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Write your own! </a:t>
            </a:r>
            <a:endParaRPr b="1" sz="3000">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21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4" name="Google Shape;1564;p21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But I thought you said this wasn’t a technology problem? </a:t>
            </a:r>
            <a:endParaRPr b="1" sz="3000">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F3EA"/>
        </a:solidFill>
      </p:bgPr>
    </p:bg>
    <p:spTree>
      <p:nvGrpSpPr>
        <p:cNvPr id="1568" name="Shape 1568"/>
        <p:cNvGrpSpPr/>
        <p:nvPr/>
      </p:nvGrpSpPr>
      <p:grpSpPr>
        <a:xfrm>
          <a:off x="0" y="0"/>
          <a:ext cx="0" cy="0"/>
          <a:chOff x="0" y="0"/>
          <a:chExt cx="0" cy="0"/>
        </a:xfrm>
      </p:grpSpPr>
      <p:pic>
        <p:nvPicPr>
          <p:cNvPr id="1569" name="Google Shape;1569;p220"/>
          <p:cNvPicPr preferRelativeResize="0"/>
          <p:nvPr/>
        </p:nvPicPr>
        <p:blipFill>
          <a:blip r:embed="rId3">
            <a:alphaModFix/>
          </a:blip>
          <a:stretch>
            <a:fillRect/>
          </a:stretch>
        </p:blipFill>
        <p:spPr>
          <a:xfrm>
            <a:off x="145725" y="802350"/>
            <a:ext cx="8859951" cy="3508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2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5" name="Google Shape;1575;p221"/>
          <p:cNvSpPr txBox="1"/>
          <p:nvPr/>
        </p:nvSpPr>
        <p:spPr>
          <a:xfrm>
            <a:off x="2467800" y="673050"/>
            <a:ext cx="42084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Helvetica Neue"/>
                <a:ea typeface="Helvetica Neue"/>
                <a:cs typeface="Helvetica Neue"/>
                <a:sym typeface="Helvetica Neue"/>
              </a:rPr>
              <a:t>Procurement</a:t>
            </a:r>
            <a:endParaRPr b="1" sz="48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rPr b="1" lang="en" sz="4800">
                <a:solidFill>
                  <a:srgbClr val="FFFFFF"/>
                </a:solidFill>
                <a:latin typeface="Helvetica Neue"/>
                <a:ea typeface="Helvetica Neue"/>
                <a:cs typeface="Helvetica Neue"/>
                <a:sym typeface="Helvetica Neue"/>
              </a:rPr>
              <a:t>Procurement </a:t>
            </a:r>
            <a:endParaRPr b="1" sz="48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rPr b="1" lang="en" sz="4800">
                <a:solidFill>
                  <a:srgbClr val="FFFFFF"/>
                </a:solidFill>
                <a:latin typeface="Helvetica Neue"/>
                <a:ea typeface="Helvetica Neue"/>
                <a:cs typeface="Helvetica Neue"/>
                <a:sym typeface="Helvetica Neue"/>
              </a:rPr>
              <a:t>Procurement</a:t>
            </a:r>
            <a:endParaRPr b="1" sz="4800">
              <a:solidFill>
                <a:srgbClr val="FFFFFF"/>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22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1" name="Google Shape;1581;p222"/>
          <p:cNvSpPr txBox="1"/>
          <p:nvPr>
            <p:ph idx="1" type="subTitle"/>
          </p:nvPr>
        </p:nvSpPr>
        <p:spPr>
          <a:xfrm>
            <a:off x="385275" y="320525"/>
            <a:ext cx="8513700" cy="23199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2400">
              <a:solidFill>
                <a:srgbClr val="00CFFF"/>
              </a:solidFill>
            </a:endParaRPr>
          </a:p>
          <a:p>
            <a:pPr indent="-381000" lvl="0" marL="457200" rtl="0" algn="l">
              <a:lnSpc>
                <a:spcPct val="150000"/>
              </a:lnSpc>
              <a:spcBef>
                <a:spcPts val="0"/>
              </a:spcBef>
              <a:spcAft>
                <a:spcPts val="0"/>
              </a:spcAft>
              <a:buClr>
                <a:srgbClr val="FFFFFF"/>
              </a:buClr>
              <a:buSzPts val="2400"/>
              <a:buFont typeface="Helvetica Neue"/>
              <a:buAutoNum type="arabicPeriod"/>
            </a:pPr>
            <a:r>
              <a:rPr b="1" lang="en" sz="2400">
                <a:solidFill>
                  <a:srgbClr val="FFFFFF"/>
                </a:solidFill>
                <a:latin typeface="Helvetica Neue"/>
                <a:ea typeface="Helvetica Neue"/>
                <a:cs typeface="Helvetica Neue"/>
                <a:sym typeface="Helvetica Neue"/>
              </a:rPr>
              <a:t>There are alternatives to getting locked into single vendor proprietary systems.</a:t>
            </a:r>
            <a:endParaRPr b="1"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2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7" name="Google Shape;1587;p22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23"/>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589" name="Google Shape;1589;p223"/>
          <p:cNvPicPr preferRelativeResize="0"/>
          <p:nvPr/>
        </p:nvPicPr>
        <p:blipFill rotWithShape="1">
          <a:blip r:embed="rId3">
            <a:alphaModFix/>
          </a:blip>
          <a:srcRect b="0" l="0" r="0" t="0"/>
          <a:stretch/>
        </p:blipFill>
        <p:spPr>
          <a:xfrm>
            <a:off x="741874" y="0"/>
            <a:ext cx="7458852"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2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5" name="Google Shape;1595;p224"/>
          <p:cNvSpPr txBox="1"/>
          <p:nvPr>
            <p:ph idx="1" type="subTitle"/>
          </p:nvPr>
        </p:nvSpPr>
        <p:spPr>
          <a:xfrm>
            <a:off x="385275" y="320525"/>
            <a:ext cx="8513700" cy="39465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4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Buying Software is not like buying a bridge...It’s never “done”</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80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89"/>
          <p:cNvSpPr/>
          <p:nvPr/>
        </p:nvSpPr>
        <p:spPr>
          <a:xfrm>
            <a:off x="666731" y="1152478"/>
            <a:ext cx="7810500" cy="289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EFDFD"/>
              </a:buClr>
              <a:buFont typeface="Helvetica Neue"/>
              <a:buNone/>
            </a:pPr>
            <a:r>
              <a:rPr b="1" i="0" lang="en" sz="3000" u="none" cap="none" strike="noStrike">
                <a:solidFill>
                  <a:srgbClr val="FEFDFD"/>
                </a:solidFill>
                <a:latin typeface="Helvetica Neue"/>
                <a:ea typeface="Helvetica Neue"/>
                <a:cs typeface="Helvetica Neue"/>
                <a:sym typeface="Helvetica Neue"/>
              </a:rPr>
              <a:t>18F is a civic consultancy </a:t>
            </a:r>
            <a:br>
              <a:rPr b="1" i="0" lang="en" sz="3000" u="none" cap="none" strike="noStrike">
                <a:solidFill>
                  <a:srgbClr val="FEFDFD"/>
                </a:solidFill>
                <a:latin typeface="Helvetica Neue"/>
                <a:ea typeface="Helvetica Neue"/>
                <a:cs typeface="Helvetica Neue"/>
                <a:sym typeface="Helvetica Neue"/>
              </a:rPr>
            </a:br>
            <a:r>
              <a:rPr b="1" i="0" lang="en" sz="3000" u="none" cap="none" strike="noStrike">
                <a:solidFill>
                  <a:srgbClr val="00CFFF"/>
                </a:solidFill>
                <a:latin typeface="Helvetica Neue"/>
                <a:ea typeface="Helvetica Neue"/>
                <a:cs typeface="Helvetica Neue"/>
                <a:sym typeface="Helvetica Neue"/>
              </a:rPr>
              <a:t>for</a:t>
            </a:r>
            <a:r>
              <a:rPr b="1" i="0" lang="en" sz="3000" u="none" cap="none" strike="noStrike">
                <a:solidFill>
                  <a:srgbClr val="FEFDFD"/>
                </a:solidFill>
                <a:latin typeface="Helvetica Neue"/>
                <a:ea typeface="Helvetica Neue"/>
                <a:cs typeface="Helvetica Neue"/>
                <a:sym typeface="Helvetica Neue"/>
              </a:rPr>
              <a:t> the U.S. government, </a:t>
            </a:r>
            <a:br>
              <a:rPr b="1" i="0" lang="en" sz="3000" u="none" cap="none" strike="noStrike">
                <a:solidFill>
                  <a:srgbClr val="FEFDFD"/>
                </a:solidFill>
                <a:latin typeface="Helvetica Neue"/>
                <a:ea typeface="Helvetica Neue"/>
                <a:cs typeface="Helvetica Neue"/>
                <a:sym typeface="Helvetica Neue"/>
              </a:rPr>
            </a:br>
            <a:r>
              <a:rPr b="1" i="0" lang="en" sz="3000" u="none" cap="none" strike="noStrike">
                <a:solidFill>
                  <a:srgbClr val="00CFFF"/>
                </a:solidFill>
                <a:latin typeface="Helvetica Neue"/>
                <a:ea typeface="Helvetica Neue"/>
                <a:cs typeface="Helvetica Neue"/>
                <a:sym typeface="Helvetica Neue"/>
              </a:rPr>
              <a:t>inside</a:t>
            </a:r>
            <a:r>
              <a:rPr b="1" i="0" lang="en" sz="3000" u="none" cap="none" strike="noStrike">
                <a:solidFill>
                  <a:srgbClr val="FEFDFD"/>
                </a:solidFill>
                <a:latin typeface="Helvetica Neue"/>
                <a:ea typeface="Helvetica Neue"/>
                <a:cs typeface="Helvetica Neue"/>
                <a:sym typeface="Helvetica Neue"/>
              </a:rPr>
              <a:t> the U.S. government. </a:t>
            </a:r>
            <a:endParaRPr b="1" i="0" sz="3000" u="none" cap="none" strike="noStrike">
              <a:solidFill>
                <a:srgbClr val="FEFDF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b="1" sz="3000">
              <a:solidFill>
                <a:srgbClr val="FEFDFD"/>
              </a:solidFill>
              <a:latin typeface="Helvetica Neue"/>
              <a:ea typeface="Helvetica Neue"/>
              <a:cs typeface="Helvetica Neue"/>
              <a:sym typeface="Helvetica Neue"/>
            </a:endParaRPr>
          </a:p>
          <a:p>
            <a:pPr indent="0" lvl="0" marL="0" rtl="0" algn="l">
              <a:spcBef>
                <a:spcPts val="0"/>
              </a:spcBef>
              <a:spcAft>
                <a:spcPts val="0"/>
              </a:spcAft>
              <a:buClr>
                <a:srgbClr val="FEFDFD"/>
              </a:buClr>
              <a:buFont typeface="Helvetica Neue"/>
              <a:buNone/>
            </a:pPr>
            <a:r>
              <a:rPr b="1" lang="en" sz="3000">
                <a:solidFill>
                  <a:srgbClr val="00CFFF"/>
                </a:solidFill>
                <a:latin typeface="Helvetica Neue"/>
                <a:ea typeface="Helvetica Neue"/>
                <a:cs typeface="Helvetica Neue"/>
                <a:sym typeface="Helvetica Neue"/>
              </a:rPr>
              <a:t>We’re federal employees.</a:t>
            </a:r>
            <a:endParaRPr b="1" sz="3000">
              <a:solidFill>
                <a:srgbClr val="FEFDF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sz="500">
              <a:solidFill>
                <a:srgbClr val="00C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Google Shape;1600;p22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1" name="Google Shape;1601;p225"/>
          <p:cNvSpPr txBox="1"/>
          <p:nvPr>
            <p:ph idx="1" type="subTitle"/>
          </p:nvPr>
        </p:nvSpPr>
        <p:spPr>
          <a:xfrm>
            <a:off x="385275" y="320525"/>
            <a:ext cx="8513700" cy="39465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4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00C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rgbClr val="FFFFFF"/>
              </a:solidFill>
              <a:latin typeface="Helvetica Neue"/>
              <a:ea typeface="Helvetica Neue"/>
              <a:cs typeface="Helvetica Neue"/>
              <a:sym typeface="Helvetica Neue"/>
            </a:endParaRPr>
          </a:p>
          <a:p>
            <a:pPr indent="0" lvl="0" marL="457200" rtl="0" algn="l">
              <a:lnSpc>
                <a:spcPct val="150000"/>
              </a:lnSpc>
              <a:spcBef>
                <a:spcPts val="80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F3EA"/>
        </a:solidFill>
      </p:bgPr>
    </p:bg>
    <p:spTree>
      <p:nvGrpSpPr>
        <p:cNvPr id="1605" name="Shape 1605"/>
        <p:cNvGrpSpPr/>
        <p:nvPr/>
      </p:nvGrpSpPr>
      <p:grpSpPr>
        <a:xfrm>
          <a:off x="0" y="0"/>
          <a:ext cx="0" cy="0"/>
          <a:chOff x="0" y="0"/>
          <a:chExt cx="0" cy="0"/>
        </a:xfrm>
      </p:grpSpPr>
      <p:pic>
        <p:nvPicPr>
          <p:cNvPr id="1606" name="Google Shape;1606;p226"/>
          <p:cNvPicPr preferRelativeResize="0"/>
          <p:nvPr/>
        </p:nvPicPr>
        <p:blipFill rotWithShape="1">
          <a:blip r:embed="rId3">
            <a:alphaModFix/>
          </a:blip>
          <a:srcRect b="3166" l="0" r="0" t="2019"/>
          <a:stretch/>
        </p:blipFill>
        <p:spPr>
          <a:xfrm>
            <a:off x="152400" y="818650"/>
            <a:ext cx="8839200" cy="3324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22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2" name="Google Shape;1612;p227"/>
          <p:cNvSpPr txBox="1"/>
          <p:nvPr>
            <p:ph idx="1" type="subTitle"/>
          </p:nvPr>
        </p:nvSpPr>
        <p:spPr>
          <a:xfrm>
            <a:off x="385275" y="320525"/>
            <a:ext cx="8513700" cy="43926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4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Don’t try to do everything at once</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2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8" name="Google Shape;1618;p228"/>
          <p:cNvSpPr txBox="1"/>
          <p:nvPr>
            <p:ph idx="1" type="subTitle"/>
          </p:nvPr>
        </p:nvSpPr>
        <p:spPr>
          <a:xfrm>
            <a:off x="385275" y="320525"/>
            <a:ext cx="8513700" cy="43926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4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Don’t try to do everything at once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Share and learn from your colleagues from other states</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22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4" name="Google Shape;1624;p229"/>
          <p:cNvSpPr txBox="1"/>
          <p:nvPr>
            <p:ph idx="1" type="subTitle"/>
          </p:nvPr>
        </p:nvSpPr>
        <p:spPr>
          <a:xfrm>
            <a:off x="385275" y="320525"/>
            <a:ext cx="8513700" cy="43926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4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Don’t try to do everything at once.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Share and learn from your colleagues from other states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Lighten up your Procurements to </a:t>
            </a:r>
            <a:r>
              <a:rPr b="1" lang="en" sz="1800">
                <a:solidFill>
                  <a:srgbClr val="00CFFF"/>
                </a:solidFill>
                <a:latin typeface="Helvetica Neue"/>
                <a:ea typeface="Helvetica Neue"/>
                <a:cs typeface="Helvetica Neue"/>
                <a:sym typeface="Helvetica Neue"/>
              </a:rPr>
              <a:t>Attract More Vendors</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23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0" name="Google Shape;1630;p230"/>
          <p:cNvSpPr txBox="1"/>
          <p:nvPr>
            <p:ph idx="1" type="subTitle"/>
          </p:nvPr>
        </p:nvSpPr>
        <p:spPr>
          <a:xfrm>
            <a:off x="385275" y="320525"/>
            <a:ext cx="8513700" cy="43926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10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Don’t try to do everything at once.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Share and learn from your colleagues from other states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Lighten up your Procurements to Attract More Vendors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Hire in-house Tech Talent</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23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231"/>
          <p:cNvSpPr txBox="1"/>
          <p:nvPr>
            <p:ph idx="1" type="subTitle"/>
          </p:nvPr>
        </p:nvSpPr>
        <p:spPr>
          <a:xfrm>
            <a:off x="385275" y="320525"/>
            <a:ext cx="8513700" cy="43926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b="1" sz="2400" u="sng">
              <a:solidFill>
                <a:srgbClr val="00CFFF"/>
              </a:solidFill>
            </a:endParaRPr>
          </a:p>
          <a:p>
            <a:pPr indent="0" lvl="0" marL="457200" rtl="0" algn="l">
              <a:lnSpc>
                <a:spcPct val="150000"/>
              </a:lnSpc>
              <a:spcBef>
                <a:spcPts val="0"/>
              </a:spcBef>
              <a:spcAft>
                <a:spcPts val="0"/>
              </a:spcAft>
              <a:buNone/>
            </a:pPr>
            <a:r>
              <a:rPr b="1" lang="en" sz="2400" u="sng">
                <a:solidFill>
                  <a:srgbClr val="00CFFF"/>
                </a:solidFill>
              </a:rPr>
              <a:t>Practical Tips for leading IT modernization projects</a:t>
            </a:r>
            <a:endParaRPr b="1" sz="2400" u="sng">
              <a:solidFill>
                <a:srgbClr val="00CFFF"/>
              </a:solidFill>
            </a:endParaRPr>
          </a:p>
          <a:p>
            <a:pPr indent="0" lvl="0" marL="457200" rtl="0" algn="l">
              <a:lnSpc>
                <a:spcPct val="150000"/>
              </a:lnSpc>
              <a:spcBef>
                <a:spcPts val="0"/>
              </a:spcBef>
              <a:spcAft>
                <a:spcPts val="0"/>
              </a:spcAft>
              <a:buNone/>
            </a:pPr>
            <a:r>
              <a:t/>
            </a:r>
            <a:endParaRPr b="1" sz="800">
              <a:solidFill>
                <a:srgbClr val="00CFFF"/>
              </a:solidFill>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There are alternatives to getting locked into proprietary systems.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Buying Software is not like buying a bridge...It’s never “done”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Reducing risk comes from smaller contracts and quick delivery periods</a:t>
            </a:r>
            <a:r>
              <a:rPr b="1" lang="en"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80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Don’t try to do everything at once.</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Share and learn from your colleagues from other states.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Lighten up your Procurements to Attract More Vendors</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FFFFFF"/>
              </a:buClr>
              <a:buSzPts val="1800"/>
              <a:buFont typeface="Helvetica Neue"/>
              <a:buAutoNum type="arabicPeriod"/>
            </a:pPr>
            <a:r>
              <a:rPr b="1" lang="en" sz="1800">
                <a:solidFill>
                  <a:srgbClr val="FFFFFF"/>
                </a:solidFill>
                <a:latin typeface="Helvetica Neue"/>
                <a:ea typeface="Helvetica Neue"/>
                <a:cs typeface="Helvetica Neue"/>
                <a:sym typeface="Helvetica Neue"/>
              </a:rPr>
              <a:t>Hire in-house </a:t>
            </a:r>
            <a:r>
              <a:rPr b="1" lang="en" sz="1800">
                <a:latin typeface="Helvetica Neue"/>
                <a:ea typeface="Helvetica Neue"/>
                <a:cs typeface="Helvetica Neue"/>
                <a:sym typeface="Helvetica Neue"/>
              </a:rPr>
              <a:t>t</a:t>
            </a:r>
            <a:r>
              <a:rPr b="1" lang="en" sz="1800">
                <a:solidFill>
                  <a:srgbClr val="FFFFFF"/>
                </a:solidFill>
                <a:latin typeface="Helvetica Neue"/>
                <a:ea typeface="Helvetica Neue"/>
                <a:cs typeface="Helvetica Neue"/>
                <a:sym typeface="Helvetica Neue"/>
              </a:rPr>
              <a:t>ech </a:t>
            </a:r>
            <a:r>
              <a:rPr b="1" lang="en" sz="1800">
                <a:latin typeface="Helvetica Neue"/>
                <a:ea typeface="Helvetica Neue"/>
                <a:cs typeface="Helvetica Neue"/>
                <a:sym typeface="Helvetica Neue"/>
              </a:rPr>
              <a:t>t</a:t>
            </a:r>
            <a:r>
              <a:rPr b="1" lang="en" sz="1800">
                <a:solidFill>
                  <a:srgbClr val="FFFFFF"/>
                </a:solidFill>
                <a:latin typeface="Helvetica Neue"/>
                <a:ea typeface="Helvetica Neue"/>
                <a:cs typeface="Helvetica Neue"/>
                <a:sym typeface="Helvetica Neue"/>
              </a:rPr>
              <a:t>alent</a:t>
            </a:r>
            <a:endParaRPr b="1" sz="1800">
              <a:solidFill>
                <a:srgbClr val="FFFFFF"/>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CFFF"/>
              </a:buClr>
              <a:buSzPts val="1800"/>
              <a:buFont typeface="Helvetica Neue"/>
              <a:buAutoNum type="arabicPeriod"/>
            </a:pPr>
            <a:r>
              <a:rPr b="1" lang="en" sz="1800">
                <a:solidFill>
                  <a:srgbClr val="00CFFF"/>
                </a:solidFill>
                <a:latin typeface="Helvetica Neue"/>
                <a:ea typeface="Helvetica Neue"/>
                <a:cs typeface="Helvetica Neue"/>
                <a:sym typeface="Helvetica Neue"/>
              </a:rPr>
              <a:t>Leadership needs to be fully engaged</a:t>
            </a:r>
            <a:endParaRPr b="1" sz="1800">
              <a:solidFill>
                <a:srgbClr val="00CFFF"/>
              </a:solidFill>
              <a:latin typeface="Helvetica Neue"/>
              <a:ea typeface="Helvetica Neue"/>
              <a:cs typeface="Helvetica Neue"/>
              <a:sym typeface="Helvetica Neue"/>
            </a:endParaRPr>
          </a:p>
          <a:p>
            <a:pPr indent="0" lvl="0" marL="457200" rtl="0" algn="l">
              <a:lnSpc>
                <a:spcPct val="150000"/>
              </a:lnSpc>
              <a:spcBef>
                <a:spcPts val="0"/>
              </a:spcBef>
              <a:spcAft>
                <a:spcPts val="800"/>
              </a:spcAft>
              <a:buNone/>
            </a:pPr>
            <a:r>
              <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32"/>
          <p:cNvSpPr txBox="1"/>
          <p:nvPr>
            <p:ph type="ctrTitle"/>
          </p:nvPr>
        </p:nvSpPr>
        <p:spPr>
          <a:xfrm>
            <a:off x="718450" y="766325"/>
            <a:ext cx="7386600" cy="14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all sounds great…</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does it really work?</a:t>
            </a:r>
            <a:endParaRPr/>
          </a:p>
        </p:txBody>
      </p:sp>
      <p:sp>
        <p:nvSpPr>
          <p:cNvPr id="1642" name="Google Shape;1642;p232"/>
          <p:cNvSpPr txBox="1"/>
          <p:nvPr>
            <p:ph idx="1" type="subTitle"/>
          </p:nvPr>
        </p:nvSpPr>
        <p:spPr>
          <a:xfrm>
            <a:off x="735275" y="2270703"/>
            <a:ext cx="4389300" cy="2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2"/>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44" name="Google Shape;1644;p2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33"/>
          <p:cNvSpPr txBox="1"/>
          <p:nvPr>
            <p:ph type="ctrTitle"/>
          </p:nvPr>
        </p:nvSpPr>
        <p:spPr>
          <a:xfrm>
            <a:off x="878700" y="918658"/>
            <a:ext cx="7386600" cy="10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U.S. Tax Courts</a:t>
            </a:r>
            <a:endParaRPr sz="6000">
              <a:solidFill>
                <a:srgbClr val="FFFFFF"/>
              </a:solidFill>
            </a:endParaRPr>
          </a:p>
          <a:p>
            <a:pPr indent="0" lvl="0" marL="0" rtl="0" algn="l">
              <a:spcBef>
                <a:spcPts val="0"/>
              </a:spcBef>
              <a:spcAft>
                <a:spcPts val="0"/>
              </a:spcAft>
              <a:buNone/>
            </a:pPr>
            <a:r>
              <a:t/>
            </a:r>
            <a:endParaRPr/>
          </a:p>
        </p:txBody>
      </p:sp>
      <p:sp>
        <p:nvSpPr>
          <p:cNvPr id="1650" name="Google Shape;1650;p233"/>
          <p:cNvSpPr txBox="1"/>
          <p:nvPr>
            <p:ph idx="1" type="subTitle"/>
          </p:nvPr>
        </p:nvSpPr>
        <p:spPr>
          <a:xfrm>
            <a:off x="878700" y="3029288"/>
            <a:ext cx="66318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lt1"/>
                </a:solidFill>
              </a:rPr>
              <a:t>An overview of what’s possible</a:t>
            </a:r>
            <a:endParaRPr b="1" sz="2400">
              <a:solidFill>
                <a:schemeClr val="lt1"/>
              </a:solidFill>
            </a:endParaRPr>
          </a:p>
          <a:p>
            <a:pPr indent="0" lvl="0" marL="0" rtl="0" algn="l">
              <a:spcBef>
                <a:spcPts val="1600"/>
              </a:spcBef>
              <a:spcAft>
                <a:spcPts val="0"/>
              </a:spcAft>
              <a:buNone/>
            </a:pPr>
            <a:r>
              <a:t/>
            </a:r>
            <a:endParaRPr b="1" sz="2400">
              <a:solidFill>
                <a:srgbClr val="FFFFFF"/>
              </a:solidFill>
            </a:endParaRPr>
          </a:p>
        </p:txBody>
      </p:sp>
      <p:sp>
        <p:nvSpPr>
          <p:cNvPr id="1651" name="Google Shape;1651;p233"/>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3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7" name="Google Shape;1657;p234"/>
          <p:cNvSpPr txBox="1"/>
          <p:nvPr>
            <p:ph type="ctrTitle"/>
          </p:nvPr>
        </p:nvSpPr>
        <p:spPr>
          <a:xfrm>
            <a:off x="629100" y="1685250"/>
            <a:ext cx="7068900" cy="17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Background</a:t>
            </a:r>
            <a:endParaRPr sz="5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9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talk about </a:t>
            </a:r>
            <a:r>
              <a:rPr lang="en">
                <a:solidFill>
                  <a:srgbClr val="046B99"/>
                </a:solidFill>
              </a:rPr>
              <a:t>procuring custom IT</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35"/>
          <p:cNvSpPr txBox="1"/>
          <p:nvPr>
            <p:ph type="ctrTitle"/>
          </p:nvPr>
        </p:nvSpPr>
        <p:spPr>
          <a:xfrm>
            <a:off x="712850" y="536199"/>
            <a:ext cx="7386600" cy="41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United States Tax Court is a federal trial court that specializes in disputes over federal income tax.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made up of 19 judges appointed by the President and confirmed by the Senate.</a:t>
            </a:r>
            <a:endParaRPr/>
          </a:p>
        </p:txBody>
      </p:sp>
      <p:sp>
        <p:nvSpPr>
          <p:cNvPr id="1663" name="Google Shape;1663;p235"/>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236"/>
          <p:cNvSpPr txBox="1"/>
          <p:nvPr>
            <p:ph type="ctrTitle"/>
          </p:nvPr>
        </p:nvSpPr>
        <p:spPr>
          <a:xfrm>
            <a:off x="712850" y="536199"/>
            <a:ext cx="7386600" cy="41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When we met them, they were dealing with a legacy system that was expensive, didn’t meet user needs, and didn’t let them access their own data.</a:t>
            </a:r>
            <a:endParaRPr/>
          </a:p>
          <a:p>
            <a:pPr indent="0" lvl="0" marL="0" rtl="0" algn="l">
              <a:spcBef>
                <a:spcPts val="0"/>
              </a:spcBef>
              <a:spcAft>
                <a:spcPts val="0"/>
              </a:spcAft>
              <a:buNone/>
            </a:pPr>
            <a:r>
              <a:t/>
            </a:r>
            <a:endParaRPr/>
          </a:p>
        </p:txBody>
      </p:sp>
      <p:sp>
        <p:nvSpPr>
          <p:cNvPr id="1669" name="Google Shape;1669;p236"/>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237"/>
          <p:cNvSpPr txBox="1"/>
          <p:nvPr>
            <p:ph type="ctrTitle"/>
          </p:nvPr>
        </p:nvSpPr>
        <p:spPr>
          <a:xfrm>
            <a:off x="712850" y="536199"/>
            <a:ext cx="7386600" cy="41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They were stuck with this system thanks to a license agreement signed in 1983.</a:t>
            </a:r>
            <a:endParaRPr/>
          </a:p>
        </p:txBody>
      </p:sp>
      <p:sp>
        <p:nvSpPr>
          <p:cNvPr id="1675" name="Google Shape;1675;p237"/>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3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1" name="Google Shape;1681;p238"/>
          <p:cNvSpPr txBox="1"/>
          <p:nvPr>
            <p:ph type="ctrTitle"/>
          </p:nvPr>
        </p:nvSpPr>
        <p:spPr>
          <a:xfrm>
            <a:off x="629100" y="1685250"/>
            <a:ext cx="7068900" cy="17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The approach</a:t>
            </a:r>
            <a:endParaRPr sz="50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239"/>
          <p:cNvSpPr txBox="1"/>
          <p:nvPr/>
        </p:nvSpPr>
        <p:spPr>
          <a:xfrm>
            <a:off x="718662" y="3861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Cross-functional</a:t>
            </a:r>
            <a:endParaRPr b="1" sz="26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Workshop</a:t>
            </a:r>
            <a:endParaRPr b="1" sz="2600">
              <a:solidFill>
                <a:srgbClr val="046B99"/>
              </a:solidFill>
              <a:latin typeface="Helvetica Neue"/>
              <a:ea typeface="Helvetica Neue"/>
              <a:cs typeface="Helvetica Neue"/>
              <a:sym typeface="Helvetica Neue"/>
            </a:endParaRPr>
          </a:p>
        </p:txBody>
      </p:sp>
      <p:sp>
        <p:nvSpPr>
          <p:cNvPr id="1687" name="Google Shape;1687;p239"/>
          <p:cNvSpPr txBox="1"/>
          <p:nvPr>
            <p:ph idx="4294967295" type="body"/>
          </p:nvPr>
        </p:nvSpPr>
        <p:spPr>
          <a:xfrm>
            <a:off x="613575" y="1003550"/>
            <a:ext cx="3546600" cy="3416400"/>
          </a:xfrm>
          <a:prstGeom prst="rect">
            <a:avLst/>
          </a:prstGeom>
        </p:spPr>
        <p:txBody>
          <a:bodyPr anchorCtr="0" anchor="t" bIns="91425" lIns="91425" spcFirstLastPara="1" rIns="91425" wrap="square" tIns="91425">
            <a:noAutofit/>
          </a:bodyPr>
          <a:lstStyle/>
          <a:p>
            <a:pPr indent="0" lvl="0" marL="457200" rtl="0" algn="l">
              <a:lnSpc>
                <a:spcPct val="120000"/>
              </a:lnSpc>
              <a:spcBef>
                <a:spcPts val="900"/>
              </a:spcBef>
              <a:spcAft>
                <a:spcPts val="0"/>
              </a:spcAft>
              <a:buNone/>
            </a:pPr>
            <a:r>
              <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Discuss current pain points </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Paint the picture of a future of building an open source product they can maintain indefinitely</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Develop product vision and backlog</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Gain commitment of an empowered product owner</a:t>
            </a:r>
            <a:endParaRPr sz="1400">
              <a:solidFill>
                <a:schemeClr val="dk1"/>
              </a:solidFill>
            </a:endParaRPr>
          </a:p>
          <a:p>
            <a:pPr indent="0" lvl="0" marL="0" rtl="0" algn="l">
              <a:lnSpc>
                <a:spcPct val="120000"/>
              </a:lnSpc>
              <a:spcBef>
                <a:spcPts val="900"/>
              </a:spcBef>
              <a:spcAft>
                <a:spcPts val="0"/>
              </a:spcAft>
              <a:buNone/>
            </a:pPr>
            <a:r>
              <a:t/>
            </a:r>
            <a:endParaRPr sz="1400">
              <a:solidFill>
                <a:schemeClr val="dk1"/>
              </a:solidFill>
            </a:endParaRPr>
          </a:p>
        </p:txBody>
      </p:sp>
      <p:pic>
        <p:nvPicPr>
          <p:cNvPr id="1688" name="Google Shape;1688;p239"/>
          <p:cNvPicPr preferRelativeResize="0"/>
          <p:nvPr/>
        </p:nvPicPr>
        <p:blipFill>
          <a:blip r:embed="rId3">
            <a:alphaModFix/>
          </a:blip>
          <a:stretch>
            <a:fillRect/>
          </a:stretch>
        </p:blipFill>
        <p:spPr>
          <a:xfrm>
            <a:off x="4447400" y="398225"/>
            <a:ext cx="4355693" cy="4250327"/>
          </a:xfrm>
          <a:prstGeom prst="rect">
            <a:avLst/>
          </a:prstGeom>
          <a:noFill/>
          <a:ln>
            <a:noFill/>
          </a:ln>
        </p:spPr>
      </p:pic>
      <p:sp>
        <p:nvSpPr>
          <p:cNvPr id="1689" name="Google Shape;1689;p239"/>
          <p:cNvSpPr/>
          <p:nvPr/>
        </p:nvSpPr>
        <p:spPr>
          <a:xfrm>
            <a:off x="823275" y="89675"/>
            <a:ext cx="130500" cy="211800"/>
          </a:xfrm>
          <a:prstGeom prst="rect">
            <a:avLst/>
          </a:prstGeom>
          <a:solidFill>
            <a:srgbClr val="24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39"/>
          <p:cNvSpPr/>
          <p:nvPr/>
        </p:nvSpPr>
        <p:spPr>
          <a:xfrm>
            <a:off x="9919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9"/>
          <p:cNvSpPr/>
          <p:nvPr/>
        </p:nvSpPr>
        <p:spPr>
          <a:xfrm>
            <a:off x="11606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9"/>
          <p:cNvSpPr/>
          <p:nvPr/>
        </p:nvSpPr>
        <p:spPr>
          <a:xfrm>
            <a:off x="13293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39"/>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Google Shape;1698;p240"/>
          <p:cNvSpPr txBox="1"/>
          <p:nvPr>
            <p:ph idx="4294967295" type="body"/>
          </p:nvPr>
        </p:nvSpPr>
        <p:spPr>
          <a:xfrm>
            <a:off x="623400" y="1051525"/>
            <a:ext cx="3546600" cy="3416400"/>
          </a:xfrm>
          <a:prstGeom prst="rect">
            <a:avLst/>
          </a:prstGeom>
        </p:spPr>
        <p:txBody>
          <a:bodyPr anchorCtr="0" anchor="t" bIns="91425" lIns="91425" spcFirstLastPara="1" rIns="91425" wrap="square" tIns="91425">
            <a:noAutofit/>
          </a:bodyPr>
          <a:lstStyle/>
          <a:p>
            <a:pPr indent="-317500" lvl="0" marL="457200" rtl="0" algn="l">
              <a:lnSpc>
                <a:spcPct val="120000"/>
              </a:lnSpc>
              <a:spcBef>
                <a:spcPts val="900"/>
              </a:spcBef>
              <a:spcAft>
                <a:spcPts val="0"/>
              </a:spcAft>
              <a:buClr>
                <a:schemeClr val="dk1"/>
              </a:buClr>
              <a:buSzPts val="1400"/>
              <a:buChar char="●"/>
            </a:pPr>
            <a:r>
              <a:rPr lang="en" sz="1400">
                <a:solidFill>
                  <a:schemeClr val="dk1"/>
                </a:solidFill>
              </a:rPr>
              <a:t>Co-write the acquisition package</a:t>
            </a:r>
            <a:r>
              <a:rPr lang="en" sz="1400">
                <a:solidFill>
                  <a:schemeClr val="dk1"/>
                </a:solidFill>
              </a:rPr>
              <a:t> </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Post </a:t>
            </a:r>
            <a:r>
              <a:rPr lang="en" sz="1400" u="sng">
                <a:solidFill>
                  <a:schemeClr val="hlink"/>
                </a:solidFill>
                <a:hlinkClick r:id="rId3"/>
              </a:rPr>
              <a:t>RFQ on GitHub</a:t>
            </a:r>
            <a:r>
              <a:rPr lang="en" sz="1400">
                <a:solidFill>
                  <a:schemeClr val="dk1"/>
                </a:solidFill>
              </a:rPr>
              <a:t> to get transparent feedback and targeted industry engagement </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Advise the evaluation panel</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Conduct code reviews </a:t>
            </a:r>
            <a:endParaRPr sz="1400">
              <a:solidFill>
                <a:schemeClr val="dk1"/>
              </a:solidFill>
            </a:endParaRPr>
          </a:p>
          <a:p>
            <a:pPr indent="-317500" lvl="0" marL="457200" rtl="0" algn="l">
              <a:lnSpc>
                <a:spcPct val="120000"/>
              </a:lnSpc>
              <a:spcBef>
                <a:spcPts val="900"/>
              </a:spcBef>
              <a:spcAft>
                <a:spcPts val="0"/>
              </a:spcAft>
              <a:buClr>
                <a:schemeClr val="dk1"/>
              </a:buClr>
              <a:buSzPts val="1400"/>
              <a:buChar char="●"/>
            </a:pPr>
            <a:r>
              <a:rPr lang="en" sz="1400">
                <a:solidFill>
                  <a:schemeClr val="dk1"/>
                </a:solidFill>
              </a:rPr>
              <a:t>Assist with contractor interviews</a:t>
            </a:r>
            <a:endParaRPr sz="1400">
              <a:solidFill>
                <a:schemeClr val="dk1"/>
              </a:solidFill>
            </a:endParaRPr>
          </a:p>
        </p:txBody>
      </p:sp>
      <p:pic>
        <p:nvPicPr>
          <p:cNvPr id="1699" name="Google Shape;1699;p240"/>
          <p:cNvPicPr preferRelativeResize="0"/>
          <p:nvPr/>
        </p:nvPicPr>
        <p:blipFill>
          <a:blip r:embed="rId4">
            <a:alphaModFix/>
          </a:blip>
          <a:stretch>
            <a:fillRect/>
          </a:stretch>
        </p:blipFill>
        <p:spPr>
          <a:xfrm>
            <a:off x="4488325" y="660050"/>
            <a:ext cx="4172672" cy="3727023"/>
          </a:xfrm>
          <a:prstGeom prst="rect">
            <a:avLst/>
          </a:prstGeom>
          <a:noFill/>
          <a:ln>
            <a:noFill/>
          </a:ln>
        </p:spPr>
      </p:pic>
      <p:sp>
        <p:nvSpPr>
          <p:cNvPr id="1700" name="Google Shape;1700;p240"/>
          <p:cNvSpPr/>
          <p:nvPr/>
        </p:nvSpPr>
        <p:spPr>
          <a:xfrm>
            <a:off x="8232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0"/>
          <p:cNvSpPr/>
          <p:nvPr/>
        </p:nvSpPr>
        <p:spPr>
          <a:xfrm>
            <a:off x="9919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0"/>
          <p:cNvSpPr/>
          <p:nvPr/>
        </p:nvSpPr>
        <p:spPr>
          <a:xfrm>
            <a:off x="1160675" y="89675"/>
            <a:ext cx="130500" cy="211800"/>
          </a:xfrm>
          <a:prstGeom prst="rect">
            <a:avLst/>
          </a:prstGeom>
          <a:solidFill>
            <a:srgbClr val="24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0"/>
          <p:cNvSpPr/>
          <p:nvPr/>
        </p:nvSpPr>
        <p:spPr>
          <a:xfrm>
            <a:off x="13293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0"/>
          <p:cNvSpPr txBox="1"/>
          <p:nvPr/>
        </p:nvSpPr>
        <p:spPr>
          <a:xfrm>
            <a:off x="718662" y="3861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Acquisition</a:t>
            </a:r>
            <a:endParaRPr b="1" sz="2600">
              <a:solidFill>
                <a:srgbClr val="046B99"/>
              </a:solidFill>
              <a:latin typeface="Helvetica Neue"/>
              <a:ea typeface="Helvetica Neue"/>
              <a:cs typeface="Helvetica Neue"/>
              <a:sym typeface="Helvetica Neue"/>
            </a:endParaRPr>
          </a:p>
        </p:txBody>
      </p:sp>
      <p:sp>
        <p:nvSpPr>
          <p:cNvPr id="1705" name="Google Shape;1705;p240"/>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9" name="Shape 1709"/>
        <p:cNvGrpSpPr/>
        <p:nvPr/>
      </p:nvGrpSpPr>
      <p:grpSpPr>
        <a:xfrm>
          <a:off x="0" y="0"/>
          <a:ext cx="0" cy="0"/>
          <a:chOff x="0" y="0"/>
          <a:chExt cx="0" cy="0"/>
        </a:xfrm>
      </p:grpSpPr>
      <p:cxnSp>
        <p:nvCxnSpPr>
          <p:cNvPr id="1710" name="Google Shape;1710;p241"/>
          <p:cNvCxnSpPr/>
          <p:nvPr/>
        </p:nvCxnSpPr>
        <p:spPr>
          <a:xfrm>
            <a:off x="246600" y="2566800"/>
            <a:ext cx="8595900" cy="0"/>
          </a:xfrm>
          <a:prstGeom prst="straightConnector1">
            <a:avLst/>
          </a:prstGeom>
          <a:noFill/>
          <a:ln cap="flat" cmpd="sng" w="38100">
            <a:solidFill>
              <a:srgbClr val="999999"/>
            </a:solidFill>
            <a:prstDash val="solid"/>
            <a:round/>
            <a:headEnd len="med" w="med" type="none"/>
            <a:tailEnd len="med" w="med" type="triangle"/>
          </a:ln>
        </p:spPr>
      </p:cxnSp>
      <p:sp>
        <p:nvSpPr>
          <p:cNvPr id="1711" name="Google Shape;1711;p241"/>
          <p:cNvSpPr txBox="1"/>
          <p:nvPr/>
        </p:nvSpPr>
        <p:spPr>
          <a:xfrm>
            <a:off x="416475"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DAY 1–3</a:t>
            </a:r>
            <a:endParaRPr>
              <a:solidFill>
                <a:srgbClr val="9E9E9E"/>
              </a:solidFill>
              <a:latin typeface="Helvetica Neue"/>
              <a:ea typeface="Helvetica Neue"/>
              <a:cs typeface="Helvetica Neue"/>
              <a:sym typeface="Helvetica Neue"/>
            </a:endParaRPr>
          </a:p>
        </p:txBody>
      </p:sp>
      <p:sp>
        <p:nvSpPr>
          <p:cNvPr id="1712" name="Google Shape;1712;p241"/>
          <p:cNvSpPr txBox="1"/>
          <p:nvPr/>
        </p:nvSpPr>
        <p:spPr>
          <a:xfrm>
            <a:off x="440300"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Host workshop &amp; draft RFQ</a:t>
            </a:r>
            <a:endParaRPr>
              <a:solidFill>
                <a:srgbClr val="9E9E9E"/>
              </a:solidFill>
              <a:latin typeface="Helvetica Neue"/>
              <a:ea typeface="Helvetica Neue"/>
              <a:cs typeface="Helvetica Neue"/>
              <a:sym typeface="Helvetica Neue"/>
            </a:endParaRPr>
          </a:p>
        </p:txBody>
      </p:sp>
      <p:sp>
        <p:nvSpPr>
          <p:cNvPr id="1713" name="Google Shape;1713;p241"/>
          <p:cNvSpPr txBox="1"/>
          <p:nvPr/>
        </p:nvSpPr>
        <p:spPr>
          <a:xfrm>
            <a:off x="2131050"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43</a:t>
            </a:r>
            <a:endParaRPr>
              <a:solidFill>
                <a:srgbClr val="9E9E9E"/>
              </a:solidFill>
              <a:latin typeface="Helvetica Neue"/>
              <a:ea typeface="Helvetica Neue"/>
              <a:cs typeface="Helvetica Neue"/>
              <a:sym typeface="Helvetica Neue"/>
            </a:endParaRPr>
          </a:p>
        </p:txBody>
      </p:sp>
      <p:sp>
        <p:nvSpPr>
          <p:cNvPr id="1714" name="Google Shape;1714;p241"/>
          <p:cNvSpPr txBox="1"/>
          <p:nvPr/>
        </p:nvSpPr>
        <p:spPr>
          <a:xfrm>
            <a:off x="2107250"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Post draft RFQ for Q&amp;A</a:t>
            </a:r>
            <a:endParaRPr>
              <a:solidFill>
                <a:srgbClr val="9E9E9E"/>
              </a:solidFill>
              <a:latin typeface="Helvetica Neue"/>
              <a:ea typeface="Helvetica Neue"/>
              <a:cs typeface="Helvetica Neue"/>
              <a:sym typeface="Helvetica Neue"/>
            </a:endParaRPr>
          </a:p>
        </p:txBody>
      </p:sp>
      <p:sp>
        <p:nvSpPr>
          <p:cNvPr id="1715" name="Google Shape;1715;p241"/>
          <p:cNvSpPr txBox="1"/>
          <p:nvPr/>
        </p:nvSpPr>
        <p:spPr>
          <a:xfrm>
            <a:off x="3197850"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67</a:t>
            </a:r>
            <a:endParaRPr>
              <a:solidFill>
                <a:srgbClr val="9E9E9E"/>
              </a:solidFill>
              <a:latin typeface="Helvetica Neue"/>
              <a:ea typeface="Helvetica Neue"/>
              <a:cs typeface="Helvetica Neue"/>
              <a:sym typeface="Helvetica Neue"/>
            </a:endParaRPr>
          </a:p>
        </p:txBody>
      </p:sp>
      <p:sp>
        <p:nvSpPr>
          <p:cNvPr id="1716" name="Google Shape;1716;p241"/>
          <p:cNvSpPr txBox="1"/>
          <p:nvPr/>
        </p:nvSpPr>
        <p:spPr>
          <a:xfrm>
            <a:off x="3197850"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Post answers</a:t>
            </a:r>
            <a:endParaRPr>
              <a:solidFill>
                <a:srgbClr val="9E9E9E"/>
              </a:solidFill>
              <a:latin typeface="Helvetica Neue"/>
              <a:ea typeface="Helvetica Neue"/>
              <a:cs typeface="Helvetica Neue"/>
              <a:sym typeface="Helvetica Neue"/>
            </a:endParaRPr>
          </a:p>
        </p:txBody>
      </p:sp>
      <p:sp>
        <p:nvSpPr>
          <p:cNvPr id="1717" name="Google Shape;1717;p241"/>
          <p:cNvSpPr txBox="1"/>
          <p:nvPr/>
        </p:nvSpPr>
        <p:spPr>
          <a:xfrm>
            <a:off x="3966625"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80</a:t>
            </a:r>
            <a:endParaRPr>
              <a:solidFill>
                <a:srgbClr val="9E9E9E"/>
              </a:solidFill>
              <a:latin typeface="Helvetica Neue"/>
              <a:ea typeface="Helvetica Neue"/>
              <a:cs typeface="Helvetica Neue"/>
              <a:sym typeface="Helvetica Neue"/>
            </a:endParaRPr>
          </a:p>
        </p:txBody>
      </p:sp>
      <p:sp>
        <p:nvSpPr>
          <p:cNvPr id="1718" name="Google Shape;1718;p241"/>
          <p:cNvSpPr txBox="1"/>
          <p:nvPr/>
        </p:nvSpPr>
        <p:spPr>
          <a:xfrm>
            <a:off x="3966625"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Post final RFQ</a:t>
            </a:r>
            <a:endParaRPr>
              <a:solidFill>
                <a:srgbClr val="9E9E9E"/>
              </a:solidFill>
              <a:latin typeface="Helvetica Neue"/>
              <a:ea typeface="Helvetica Neue"/>
              <a:cs typeface="Helvetica Neue"/>
              <a:sym typeface="Helvetica Neue"/>
            </a:endParaRPr>
          </a:p>
        </p:txBody>
      </p:sp>
      <p:sp>
        <p:nvSpPr>
          <p:cNvPr id="1719" name="Google Shape;1719;p241"/>
          <p:cNvSpPr txBox="1"/>
          <p:nvPr/>
        </p:nvSpPr>
        <p:spPr>
          <a:xfrm>
            <a:off x="4982025"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102</a:t>
            </a:r>
            <a:endParaRPr>
              <a:solidFill>
                <a:srgbClr val="9E9E9E"/>
              </a:solidFill>
              <a:latin typeface="Helvetica Neue"/>
              <a:ea typeface="Helvetica Neue"/>
              <a:cs typeface="Helvetica Neue"/>
              <a:sym typeface="Helvetica Neue"/>
            </a:endParaRPr>
          </a:p>
        </p:txBody>
      </p:sp>
      <p:sp>
        <p:nvSpPr>
          <p:cNvPr id="1720" name="Google Shape;1720;p241"/>
          <p:cNvSpPr txBox="1"/>
          <p:nvPr/>
        </p:nvSpPr>
        <p:spPr>
          <a:xfrm>
            <a:off x="4982025"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Receive bids</a:t>
            </a:r>
            <a:endParaRPr>
              <a:solidFill>
                <a:srgbClr val="9E9E9E"/>
              </a:solidFill>
              <a:latin typeface="Helvetica Neue"/>
              <a:ea typeface="Helvetica Neue"/>
              <a:cs typeface="Helvetica Neue"/>
              <a:sym typeface="Helvetica Neue"/>
            </a:endParaRPr>
          </a:p>
        </p:txBody>
      </p:sp>
      <p:sp>
        <p:nvSpPr>
          <p:cNvPr id="1721" name="Google Shape;1721;p241"/>
          <p:cNvSpPr txBox="1"/>
          <p:nvPr/>
        </p:nvSpPr>
        <p:spPr>
          <a:xfrm>
            <a:off x="6062400"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136</a:t>
            </a:r>
            <a:endParaRPr>
              <a:solidFill>
                <a:srgbClr val="9E9E9E"/>
              </a:solidFill>
              <a:latin typeface="Helvetica Neue"/>
              <a:ea typeface="Helvetica Neue"/>
              <a:cs typeface="Helvetica Neue"/>
              <a:sym typeface="Helvetica Neue"/>
            </a:endParaRPr>
          </a:p>
        </p:txBody>
      </p:sp>
      <p:sp>
        <p:nvSpPr>
          <p:cNvPr id="1722" name="Google Shape;1722;p241"/>
          <p:cNvSpPr txBox="1"/>
          <p:nvPr/>
        </p:nvSpPr>
        <p:spPr>
          <a:xfrm>
            <a:off x="6062400"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Award contract</a:t>
            </a:r>
            <a:endParaRPr>
              <a:solidFill>
                <a:srgbClr val="9E9E9E"/>
              </a:solidFill>
              <a:latin typeface="Helvetica Neue"/>
              <a:ea typeface="Helvetica Neue"/>
              <a:cs typeface="Helvetica Neue"/>
              <a:sym typeface="Helvetica Neue"/>
            </a:endParaRPr>
          </a:p>
        </p:txBody>
      </p:sp>
      <p:sp>
        <p:nvSpPr>
          <p:cNvPr id="1723" name="Google Shape;1723;p241"/>
          <p:cNvSpPr txBox="1"/>
          <p:nvPr/>
        </p:nvSpPr>
        <p:spPr>
          <a:xfrm>
            <a:off x="7528200" y="2203025"/>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172</a:t>
            </a:r>
            <a:endParaRPr>
              <a:solidFill>
                <a:srgbClr val="9E9E9E"/>
              </a:solidFill>
              <a:latin typeface="Helvetica Neue"/>
              <a:ea typeface="Helvetica Neue"/>
              <a:cs typeface="Helvetica Neue"/>
              <a:sym typeface="Helvetica Neue"/>
            </a:endParaRPr>
          </a:p>
        </p:txBody>
      </p:sp>
      <p:sp>
        <p:nvSpPr>
          <p:cNvPr id="1724" name="Google Shape;1724;p241"/>
          <p:cNvSpPr txBox="1"/>
          <p:nvPr/>
        </p:nvSpPr>
        <p:spPr>
          <a:xfrm>
            <a:off x="7528200" y="2877300"/>
            <a:ext cx="1053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Helvetica Neue"/>
                <a:ea typeface="Helvetica Neue"/>
                <a:cs typeface="Helvetica Neue"/>
                <a:sym typeface="Helvetica Neue"/>
              </a:rPr>
              <a:t>Accept first code from contractor</a:t>
            </a:r>
            <a:endParaRPr>
              <a:solidFill>
                <a:srgbClr val="9E9E9E"/>
              </a:solidFill>
              <a:latin typeface="Helvetica Neue"/>
              <a:ea typeface="Helvetica Neue"/>
              <a:cs typeface="Helvetica Neue"/>
              <a:sym typeface="Helvetica Neue"/>
            </a:endParaRPr>
          </a:p>
        </p:txBody>
      </p:sp>
      <p:cxnSp>
        <p:nvCxnSpPr>
          <p:cNvPr id="1725" name="Google Shape;1725;p241"/>
          <p:cNvCxnSpPr/>
          <p:nvPr/>
        </p:nvCxnSpPr>
        <p:spPr>
          <a:xfrm>
            <a:off x="528425"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26" name="Google Shape;1726;p241"/>
          <p:cNvCxnSpPr/>
          <p:nvPr/>
        </p:nvCxnSpPr>
        <p:spPr>
          <a:xfrm>
            <a:off x="2247675"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27" name="Google Shape;1727;p241"/>
          <p:cNvCxnSpPr/>
          <p:nvPr/>
        </p:nvCxnSpPr>
        <p:spPr>
          <a:xfrm>
            <a:off x="3304975"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28" name="Google Shape;1728;p241"/>
          <p:cNvCxnSpPr/>
          <p:nvPr/>
        </p:nvCxnSpPr>
        <p:spPr>
          <a:xfrm>
            <a:off x="4090775"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29" name="Google Shape;1729;p241"/>
          <p:cNvCxnSpPr/>
          <p:nvPr/>
        </p:nvCxnSpPr>
        <p:spPr>
          <a:xfrm>
            <a:off x="5109950"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30" name="Google Shape;1730;p241"/>
          <p:cNvCxnSpPr/>
          <p:nvPr/>
        </p:nvCxnSpPr>
        <p:spPr>
          <a:xfrm>
            <a:off x="6181500" y="2566788"/>
            <a:ext cx="0" cy="234900"/>
          </a:xfrm>
          <a:prstGeom prst="straightConnector1">
            <a:avLst/>
          </a:prstGeom>
          <a:noFill/>
          <a:ln cap="flat" cmpd="sng" w="19050">
            <a:solidFill>
              <a:srgbClr val="9E9E9E"/>
            </a:solidFill>
            <a:prstDash val="solid"/>
            <a:round/>
            <a:headEnd len="med" w="med" type="none"/>
            <a:tailEnd len="med" w="med" type="none"/>
          </a:ln>
        </p:spPr>
      </p:cxnSp>
      <p:cxnSp>
        <p:nvCxnSpPr>
          <p:cNvPr id="1731" name="Google Shape;1731;p241"/>
          <p:cNvCxnSpPr/>
          <p:nvPr/>
        </p:nvCxnSpPr>
        <p:spPr>
          <a:xfrm>
            <a:off x="7657875" y="2566788"/>
            <a:ext cx="0" cy="234900"/>
          </a:xfrm>
          <a:prstGeom prst="straightConnector1">
            <a:avLst/>
          </a:prstGeom>
          <a:noFill/>
          <a:ln cap="flat" cmpd="sng" w="19050">
            <a:solidFill>
              <a:srgbClr val="9E9E9E"/>
            </a:solidFill>
            <a:prstDash val="solid"/>
            <a:round/>
            <a:headEnd len="med" w="med" type="none"/>
            <a:tailEnd len="med" w="med" type="none"/>
          </a:ln>
        </p:spPr>
      </p:cxnSp>
      <p:sp>
        <p:nvSpPr>
          <p:cNvPr id="1732" name="Google Shape;1732;p241"/>
          <p:cNvSpPr/>
          <p:nvPr/>
        </p:nvSpPr>
        <p:spPr>
          <a:xfrm>
            <a:off x="8232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1"/>
          <p:cNvSpPr/>
          <p:nvPr/>
        </p:nvSpPr>
        <p:spPr>
          <a:xfrm>
            <a:off x="9919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1"/>
          <p:cNvSpPr/>
          <p:nvPr/>
        </p:nvSpPr>
        <p:spPr>
          <a:xfrm>
            <a:off x="1160675" y="89675"/>
            <a:ext cx="130500" cy="211800"/>
          </a:xfrm>
          <a:prstGeom prst="rect">
            <a:avLst/>
          </a:prstGeom>
          <a:solidFill>
            <a:srgbClr val="24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1"/>
          <p:cNvSpPr/>
          <p:nvPr/>
        </p:nvSpPr>
        <p:spPr>
          <a:xfrm>
            <a:off x="13293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1"/>
          <p:cNvSpPr txBox="1"/>
          <p:nvPr/>
        </p:nvSpPr>
        <p:spPr>
          <a:xfrm>
            <a:off x="718662" y="3861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Timeline</a:t>
            </a:r>
            <a:endParaRPr b="1" sz="2600">
              <a:solidFill>
                <a:srgbClr val="046B99"/>
              </a:solidFill>
              <a:latin typeface="Helvetica Neue"/>
              <a:ea typeface="Helvetica Neue"/>
              <a:cs typeface="Helvetica Neue"/>
              <a:sym typeface="Helvetica Neue"/>
            </a:endParaRPr>
          </a:p>
        </p:txBody>
      </p:sp>
      <p:sp>
        <p:nvSpPr>
          <p:cNvPr id="1737" name="Google Shape;1737;p241"/>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242"/>
          <p:cNvSpPr txBox="1"/>
          <p:nvPr>
            <p:ph idx="4294967295" type="body"/>
          </p:nvPr>
        </p:nvSpPr>
        <p:spPr>
          <a:xfrm>
            <a:off x="623400" y="975325"/>
            <a:ext cx="3546600" cy="3416400"/>
          </a:xfrm>
          <a:prstGeom prst="rect">
            <a:avLst/>
          </a:prstGeom>
        </p:spPr>
        <p:txBody>
          <a:bodyPr anchorCtr="0" anchor="t" bIns="91425" lIns="91425" spcFirstLastPara="1" rIns="91425" wrap="square" tIns="91425">
            <a:noAutofit/>
          </a:bodyPr>
          <a:lstStyle/>
          <a:p>
            <a:pPr indent="-317500" lvl="0" marL="457200" rtl="0" algn="l">
              <a:lnSpc>
                <a:spcPct val="120000"/>
              </a:lnSpc>
              <a:spcBef>
                <a:spcPts val="900"/>
              </a:spcBef>
              <a:spcAft>
                <a:spcPts val="0"/>
              </a:spcAft>
              <a:buClr>
                <a:schemeClr val="dk1"/>
              </a:buClr>
              <a:buSzPts val="1400"/>
              <a:buFont typeface="Arial"/>
              <a:buChar char="●"/>
            </a:pPr>
            <a:r>
              <a:rPr lang="en" sz="1400">
                <a:solidFill>
                  <a:schemeClr val="dk1"/>
                </a:solidFill>
                <a:latin typeface="Arial"/>
                <a:ea typeface="Arial"/>
                <a:cs typeface="Arial"/>
                <a:sym typeface="Arial"/>
              </a:rPr>
              <a:t>8 bids</a:t>
            </a:r>
            <a:endParaRPr sz="1400">
              <a:solidFill>
                <a:schemeClr val="dk1"/>
              </a:solidFill>
              <a:latin typeface="Arial"/>
              <a:ea typeface="Arial"/>
              <a:cs typeface="Arial"/>
              <a:sym typeface="Arial"/>
            </a:endParaRPr>
          </a:p>
          <a:p>
            <a:pPr indent="-317500" lvl="0" marL="457200" rtl="0" algn="l">
              <a:lnSpc>
                <a:spcPct val="120000"/>
              </a:lnSpc>
              <a:spcBef>
                <a:spcPts val="1000"/>
              </a:spcBef>
              <a:spcAft>
                <a:spcPts val="0"/>
              </a:spcAft>
              <a:buClr>
                <a:schemeClr val="dk1"/>
              </a:buClr>
              <a:buSzPts val="1400"/>
              <a:buFont typeface="Arial"/>
              <a:buChar char="●"/>
            </a:pPr>
            <a:r>
              <a:rPr lang="en" sz="1400">
                <a:solidFill>
                  <a:schemeClr val="dk1"/>
                </a:solidFill>
                <a:latin typeface="Arial"/>
                <a:ea typeface="Arial"/>
                <a:cs typeface="Arial"/>
                <a:sym typeface="Arial"/>
              </a:rPr>
              <a:t>4 vendor interviews - all had quality approaches to software development. </a:t>
            </a:r>
            <a:endParaRPr sz="1400">
              <a:solidFill>
                <a:schemeClr val="dk1"/>
              </a:solidFill>
              <a:latin typeface="Arial"/>
              <a:ea typeface="Arial"/>
              <a:cs typeface="Arial"/>
              <a:sym typeface="Arial"/>
            </a:endParaRPr>
          </a:p>
          <a:p>
            <a:pPr indent="-317500" lvl="0" marL="457200" rtl="0" algn="l">
              <a:lnSpc>
                <a:spcPct val="120000"/>
              </a:lnSpc>
              <a:spcBef>
                <a:spcPts val="1000"/>
              </a:spcBef>
              <a:spcAft>
                <a:spcPts val="0"/>
              </a:spcAft>
              <a:buClr>
                <a:schemeClr val="dk1"/>
              </a:buClr>
              <a:buSzPts val="1400"/>
              <a:buFont typeface="Arial"/>
              <a:buChar char="●"/>
            </a:pPr>
            <a:r>
              <a:rPr lang="en" sz="1400">
                <a:solidFill>
                  <a:schemeClr val="dk1"/>
                </a:solidFill>
                <a:latin typeface="Arial"/>
                <a:ea typeface="Arial"/>
                <a:cs typeface="Arial"/>
                <a:sym typeface="Arial"/>
              </a:rPr>
              <a:t>Vendor is collaborating with the Court to build a modern case management system.</a:t>
            </a:r>
            <a:endParaRPr sz="1400">
              <a:solidFill>
                <a:schemeClr val="dk1"/>
              </a:solidFill>
              <a:latin typeface="Arial"/>
              <a:ea typeface="Arial"/>
              <a:cs typeface="Arial"/>
              <a:sym typeface="Arial"/>
            </a:endParaRPr>
          </a:p>
          <a:p>
            <a:pPr indent="-317500" lvl="0" marL="457200" rtl="0" algn="l">
              <a:lnSpc>
                <a:spcPct val="120000"/>
              </a:lnSpc>
              <a:spcBef>
                <a:spcPts val="1000"/>
              </a:spcBef>
              <a:spcAft>
                <a:spcPts val="0"/>
              </a:spcAft>
              <a:buClr>
                <a:schemeClr val="dk1"/>
              </a:buClr>
              <a:buSzPts val="1400"/>
              <a:buFont typeface="Arial"/>
              <a:buChar char="●"/>
            </a:pPr>
            <a:r>
              <a:rPr lang="en" sz="1400">
                <a:solidFill>
                  <a:schemeClr val="dk1"/>
                </a:solidFill>
                <a:latin typeface="Arial"/>
                <a:ea typeface="Arial"/>
                <a:cs typeface="Arial"/>
                <a:sym typeface="Arial"/>
              </a:rPr>
              <a:t>Developing a continuous ATO process</a:t>
            </a:r>
            <a:endParaRPr sz="1400">
              <a:solidFill>
                <a:schemeClr val="dk1"/>
              </a:solidFill>
              <a:latin typeface="Arial"/>
              <a:ea typeface="Arial"/>
              <a:cs typeface="Arial"/>
              <a:sym typeface="Arial"/>
            </a:endParaRPr>
          </a:p>
          <a:p>
            <a:pPr indent="-317500" lvl="0" marL="457200" rtl="0" algn="l">
              <a:lnSpc>
                <a:spcPct val="120000"/>
              </a:lnSpc>
              <a:spcBef>
                <a:spcPts val="1000"/>
              </a:spcBef>
              <a:spcAft>
                <a:spcPts val="1000"/>
              </a:spcAft>
              <a:buClr>
                <a:schemeClr val="dk1"/>
              </a:buClr>
              <a:buSzPts val="1400"/>
              <a:buFont typeface="Arial"/>
              <a:buChar char="●"/>
            </a:pPr>
            <a:r>
              <a:rPr lang="en" sz="1400">
                <a:solidFill>
                  <a:schemeClr val="dk1"/>
                </a:solidFill>
                <a:latin typeface="Arial"/>
                <a:ea typeface="Arial"/>
                <a:cs typeface="Arial"/>
                <a:sym typeface="Arial"/>
              </a:rPr>
              <a:t>Value is delivered EVERY 2 WEEKS.</a:t>
            </a:r>
            <a:endParaRPr sz="1400">
              <a:solidFill>
                <a:schemeClr val="dk1"/>
              </a:solidFill>
            </a:endParaRPr>
          </a:p>
        </p:txBody>
      </p:sp>
      <p:pic>
        <p:nvPicPr>
          <p:cNvPr id="1743" name="Google Shape;1743;p242"/>
          <p:cNvPicPr preferRelativeResize="0"/>
          <p:nvPr/>
        </p:nvPicPr>
        <p:blipFill>
          <a:blip r:embed="rId3">
            <a:alphaModFix/>
          </a:blip>
          <a:stretch>
            <a:fillRect/>
          </a:stretch>
        </p:blipFill>
        <p:spPr>
          <a:xfrm>
            <a:off x="4170000" y="1323900"/>
            <a:ext cx="4747573" cy="2495699"/>
          </a:xfrm>
          <a:prstGeom prst="rect">
            <a:avLst/>
          </a:prstGeom>
          <a:noFill/>
          <a:ln>
            <a:noFill/>
          </a:ln>
        </p:spPr>
      </p:pic>
      <p:sp>
        <p:nvSpPr>
          <p:cNvPr id="1744" name="Google Shape;1744;p242"/>
          <p:cNvSpPr/>
          <p:nvPr/>
        </p:nvSpPr>
        <p:spPr>
          <a:xfrm>
            <a:off x="8232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42"/>
          <p:cNvSpPr/>
          <p:nvPr/>
        </p:nvSpPr>
        <p:spPr>
          <a:xfrm>
            <a:off x="9919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42"/>
          <p:cNvSpPr/>
          <p:nvPr/>
        </p:nvSpPr>
        <p:spPr>
          <a:xfrm>
            <a:off x="1160675" y="89675"/>
            <a:ext cx="130500" cy="211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42"/>
          <p:cNvSpPr/>
          <p:nvPr/>
        </p:nvSpPr>
        <p:spPr>
          <a:xfrm>
            <a:off x="1329375" y="89675"/>
            <a:ext cx="130500" cy="211800"/>
          </a:xfrm>
          <a:prstGeom prst="rect">
            <a:avLst/>
          </a:prstGeom>
          <a:solidFill>
            <a:srgbClr val="24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42"/>
          <p:cNvSpPr txBox="1"/>
          <p:nvPr/>
        </p:nvSpPr>
        <p:spPr>
          <a:xfrm>
            <a:off x="718662" y="3861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Results</a:t>
            </a:r>
            <a:endParaRPr b="1" sz="2600">
              <a:solidFill>
                <a:srgbClr val="046B99"/>
              </a:solidFill>
              <a:latin typeface="Helvetica Neue"/>
              <a:ea typeface="Helvetica Neue"/>
              <a:cs typeface="Helvetica Neue"/>
              <a:sym typeface="Helvetica Neue"/>
            </a:endParaRPr>
          </a:p>
        </p:txBody>
      </p:sp>
      <p:sp>
        <p:nvSpPr>
          <p:cNvPr id="1749" name="Google Shape;1749;p242"/>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24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5" name="Google Shape;1755;p243"/>
          <p:cNvSpPr txBox="1"/>
          <p:nvPr>
            <p:ph type="ctrTitle"/>
          </p:nvPr>
        </p:nvSpPr>
        <p:spPr>
          <a:xfrm>
            <a:off x="629100" y="1685250"/>
            <a:ext cx="7068900" cy="17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What they are saying</a:t>
            </a:r>
            <a:r>
              <a:rPr lang="en" sz="5000"/>
              <a:t>...</a:t>
            </a:r>
            <a:r>
              <a:rPr lang="en" sz="5000"/>
              <a:t>.</a:t>
            </a:r>
            <a:endParaRPr sz="50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244"/>
          <p:cNvSpPr txBox="1"/>
          <p:nvPr>
            <p:ph type="ctrTitle"/>
          </p:nvPr>
        </p:nvSpPr>
        <p:spPr>
          <a:xfrm>
            <a:off x="712850" y="764799"/>
            <a:ext cx="7386600" cy="3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6263B"/>
                </a:solidFill>
              </a:rPr>
              <a:t>“When we show this to the practitioners it’s going to blow their mind.”</a:t>
            </a:r>
            <a:endParaRPr>
              <a:solidFill>
                <a:srgbClr val="16263B"/>
              </a:solidFill>
            </a:endParaRPr>
          </a:p>
          <a:p>
            <a:pPr indent="0" lvl="0" marL="0" rtl="0" algn="l">
              <a:spcBef>
                <a:spcPts val="0"/>
              </a:spcBef>
              <a:spcAft>
                <a:spcPts val="0"/>
              </a:spcAft>
              <a:buNone/>
            </a:pPr>
            <a:r>
              <a:t/>
            </a:r>
            <a:endParaRPr>
              <a:solidFill>
                <a:srgbClr val="16263B"/>
              </a:solidFill>
            </a:endParaRPr>
          </a:p>
          <a:p>
            <a:pPr indent="0" lvl="0" marL="0" rtl="0" algn="l">
              <a:spcBef>
                <a:spcPts val="0"/>
              </a:spcBef>
              <a:spcAft>
                <a:spcPts val="0"/>
              </a:spcAft>
              <a:buClr>
                <a:schemeClr val="dk1"/>
              </a:buClr>
              <a:buSzPts val="1100"/>
              <a:buFont typeface="Arial"/>
              <a:buNone/>
            </a:pPr>
            <a:r>
              <a:rPr lang="en">
                <a:solidFill>
                  <a:srgbClr val="046B99"/>
                </a:solidFill>
              </a:rPr>
              <a:t> – Tax Court’s </a:t>
            </a:r>
            <a:r>
              <a:rPr lang="en" sz="3000">
                <a:solidFill>
                  <a:srgbClr val="046B99"/>
                </a:solidFill>
              </a:rPr>
              <a:t>Product owner</a:t>
            </a:r>
            <a:endParaRPr>
              <a:solidFill>
                <a:srgbClr val="16263B"/>
              </a:solidFill>
            </a:endParaRPr>
          </a:p>
        </p:txBody>
      </p:sp>
      <p:sp>
        <p:nvSpPr>
          <p:cNvPr id="1761" name="Google Shape;1761;p244"/>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91"/>
          <p:cNvSpPr/>
          <p:nvPr/>
        </p:nvSpPr>
        <p:spPr>
          <a:xfrm>
            <a:off x="4629817" y="1340915"/>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310" name="Google Shape;1310;p191"/>
          <p:cNvSpPr/>
          <p:nvPr/>
        </p:nvSpPr>
        <p:spPr>
          <a:xfrm>
            <a:off x="635773" y="3663453"/>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311" name="Google Shape;1311;p191"/>
          <p:cNvSpPr/>
          <p:nvPr/>
        </p:nvSpPr>
        <p:spPr>
          <a:xfrm>
            <a:off x="635773" y="2508703"/>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312" name="Google Shape;1312;p191"/>
          <p:cNvSpPr txBox="1"/>
          <p:nvPr>
            <p:ph idx="2" type="body"/>
          </p:nvPr>
        </p:nvSpPr>
        <p:spPr>
          <a:xfrm>
            <a:off x="1405375" y="3491916"/>
            <a:ext cx="2907900" cy="1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DevSecOps</a:t>
            </a:r>
            <a:r>
              <a:rPr lang="en" sz="1400"/>
              <a:t> practices, which improve software quality, deploy quickly, and maintain security</a:t>
            </a:r>
            <a:endParaRPr sz="1400"/>
          </a:p>
        </p:txBody>
      </p:sp>
      <p:sp>
        <p:nvSpPr>
          <p:cNvPr id="1313" name="Google Shape;1313;p191"/>
          <p:cNvSpPr txBox="1"/>
          <p:nvPr>
            <p:ph idx="1" type="body"/>
          </p:nvPr>
        </p:nvSpPr>
        <p:spPr>
          <a:xfrm>
            <a:off x="1405378" y="2387691"/>
            <a:ext cx="2808600" cy="8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Human-centered design </a:t>
            </a:r>
            <a:r>
              <a:rPr lang="en" sz="1400"/>
              <a:t>to focus on software that meets actual people’s needs</a:t>
            </a:r>
            <a:endParaRPr sz="1400"/>
          </a:p>
        </p:txBody>
      </p:sp>
      <p:pic>
        <p:nvPicPr>
          <p:cNvPr descr="icon-user-18f-genericized.png" id="1314" name="Google Shape;1314;p191"/>
          <p:cNvPicPr preferRelativeResize="0"/>
          <p:nvPr/>
        </p:nvPicPr>
        <p:blipFill>
          <a:blip r:embed="rId3">
            <a:alphaModFix/>
          </a:blip>
          <a:stretch>
            <a:fillRect/>
          </a:stretch>
        </p:blipFill>
        <p:spPr>
          <a:xfrm>
            <a:off x="772700" y="2628734"/>
            <a:ext cx="384346" cy="372815"/>
          </a:xfrm>
          <a:prstGeom prst="rect">
            <a:avLst/>
          </a:prstGeom>
          <a:noFill/>
          <a:ln>
            <a:noFill/>
          </a:ln>
        </p:spPr>
      </p:pic>
      <p:sp>
        <p:nvSpPr>
          <p:cNvPr id="1315" name="Google Shape;1315;p191"/>
          <p:cNvSpPr txBox="1"/>
          <p:nvPr>
            <p:ph idx="3" type="subTitle"/>
          </p:nvPr>
        </p:nvSpPr>
        <p:spPr>
          <a:xfrm>
            <a:off x="5418572" y="1215141"/>
            <a:ext cx="3202200" cy="1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Iterative development</a:t>
            </a:r>
            <a:r>
              <a:rPr b="0" lang="en" sz="1400">
                <a:solidFill>
                  <a:srgbClr val="000000"/>
                </a:solidFill>
              </a:rPr>
              <a:t> to deliver value to users faster, learn from each release, and continuously improve</a:t>
            </a:r>
            <a:endParaRPr sz="1400">
              <a:solidFill>
                <a:srgbClr val="000000"/>
              </a:solidFill>
            </a:endParaRPr>
          </a:p>
        </p:txBody>
      </p:sp>
      <p:pic>
        <p:nvPicPr>
          <p:cNvPr descr="icon-nodes.png" id="1316" name="Google Shape;1316;p191"/>
          <p:cNvPicPr preferRelativeResize="0"/>
          <p:nvPr/>
        </p:nvPicPr>
        <p:blipFill>
          <a:blip r:embed="rId4">
            <a:alphaModFix/>
          </a:blip>
          <a:stretch>
            <a:fillRect/>
          </a:stretch>
        </p:blipFill>
        <p:spPr>
          <a:xfrm>
            <a:off x="796717" y="3810801"/>
            <a:ext cx="336302" cy="386267"/>
          </a:xfrm>
          <a:prstGeom prst="rect">
            <a:avLst/>
          </a:prstGeom>
          <a:noFill/>
          <a:ln>
            <a:noFill/>
          </a:ln>
        </p:spPr>
      </p:pic>
      <p:pic>
        <p:nvPicPr>
          <p:cNvPr descr="icon-box-stack.png" id="1317" name="Google Shape;1317;p191"/>
          <p:cNvPicPr preferRelativeResize="0"/>
          <p:nvPr/>
        </p:nvPicPr>
        <p:blipFill>
          <a:blip r:embed="rId5">
            <a:alphaModFix/>
          </a:blip>
          <a:stretch>
            <a:fillRect/>
          </a:stretch>
        </p:blipFill>
        <p:spPr>
          <a:xfrm>
            <a:off x="4766736" y="1455178"/>
            <a:ext cx="384346" cy="384346"/>
          </a:xfrm>
          <a:prstGeom prst="rect">
            <a:avLst/>
          </a:prstGeom>
          <a:noFill/>
          <a:ln>
            <a:noFill/>
          </a:ln>
        </p:spPr>
      </p:pic>
      <p:sp>
        <p:nvSpPr>
          <p:cNvPr id="1318" name="Google Shape;1318;p191"/>
          <p:cNvSpPr txBox="1"/>
          <p:nvPr>
            <p:ph idx="1" type="body"/>
          </p:nvPr>
        </p:nvSpPr>
        <p:spPr>
          <a:xfrm>
            <a:off x="5413669" y="2377841"/>
            <a:ext cx="3041100" cy="8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Openness </a:t>
            </a:r>
            <a:r>
              <a:rPr lang="en" sz="1400"/>
              <a:t>in communication, code, and process so that others can learn from or reuse work</a:t>
            </a:r>
            <a:endParaRPr i="1" sz="1400"/>
          </a:p>
        </p:txBody>
      </p:sp>
      <p:sp>
        <p:nvSpPr>
          <p:cNvPr id="1319" name="Google Shape;1319;p191"/>
          <p:cNvSpPr/>
          <p:nvPr/>
        </p:nvSpPr>
        <p:spPr>
          <a:xfrm>
            <a:off x="4629817" y="2524940"/>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descr="thin-0281_chat_message_discussion_bubble_reply_conversation.png" id="1320" name="Google Shape;1320;p191"/>
          <p:cNvPicPr preferRelativeResize="0"/>
          <p:nvPr/>
        </p:nvPicPr>
        <p:blipFill>
          <a:blip r:embed="rId6">
            <a:alphaModFix amt="75000"/>
          </a:blip>
          <a:stretch>
            <a:fillRect/>
          </a:stretch>
        </p:blipFill>
        <p:spPr>
          <a:xfrm>
            <a:off x="4718919" y="2616416"/>
            <a:ext cx="472650" cy="455675"/>
          </a:xfrm>
          <a:prstGeom prst="rect">
            <a:avLst/>
          </a:prstGeom>
          <a:noFill/>
          <a:ln>
            <a:noFill/>
          </a:ln>
        </p:spPr>
      </p:pic>
      <p:sp>
        <p:nvSpPr>
          <p:cNvPr id="1321" name="Google Shape;1321;p191"/>
          <p:cNvSpPr txBox="1"/>
          <p:nvPr>
            <p:ph idx="12" type="sldNum"/>
          </p:nvPr>
        </p:nvSpPr>
        <p:spPr>
          <a:xfrm>
            <a:off x="8472450" y="4765389"/>
            <a:ext cx="548700" cy="2619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fld id="{00000000-1234-1234-1234-123412341234}" type="slidenum">
              <a:rPr lang="en" sz="1300">
                <a:solidFill>
                  <a:srgbClr val="1C304A"/>
                </a:solidFill>
              </a:rPr>
              <a:t>‹#›</a:t>
            </a:fld>
            <a:endParaRPr sz="1300">
              <a:solidFill>
                <a:srgbClr val="1C304A"/>
              </a:solidFill>
            </a:endParaRPr>
          </a:p>
        </p:txBody>
      </p:sp>
      <p:sp>
        <p:nvSpPr>
          <p:cNvPr id="1322" name="Google Shape;1322;p191"/>
          <p:cNvSpPr/>
          <p:nvPr/>
        </p:nvSpPr>
        <p:spPr>
          <a:xfrm>
            <a:off x="643123" y="1335418"/>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323" name="Google Shape;1323;p191"/>
          <p:cNvSpPr txBox="1"/>
          <p:nvPr>
            <p:ph idx="2" type="body"/>
          </p:nvPr>
        </p:nvSpPr>
        <p:spPr>
          <a:xfrm>
            <a:off x="1412728" y="1215141"/>
            <a:ext cx="2808600" cy="1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Product management</a:t>
            </a:r>
            <a:r>
              <a:rPr lang="en" sz="1400"/>
              <a:t> to ensure you’re building the right thing and making the right choices</a:t>
            </a:r>
            <a:endParaRPr sz="1400"/>
          </a:p>
        </p:txBody>
      </p:sp>
      <p:pic>
        <p:nvPicPr>
          <p:cNvPr descr="thin-0540_map_path_navigation_location_treasure_hunt.png" id="1324" name="Google Shape;1324;p191"/>
          <p:cNvPicPr preferRelativeResize="0"/>
          <p:nvPr/>
        </p:nvPicPr>
        <p:blipFill rotWithShape="1">
          <a:blip r:embed="rId7">
            <a:alphaModFix amt="60000"/>
          </a:blip>
          <a:srcRect b="0" l="0" r="0" t="0"/>
          <a:stretch/>
        </p:blipFill>
        <p:spPr>
          <a:xfrm>
            <a:off x="736175" y="1436131"/>
            <a:ext cx="455675" cy="455675"/>
          </a:xfrm>
          <a:prstGeom prst="rect">
            <a:avLst/>
          </a:prstGeom>
          <a:noFill/>
          <a:ln>
            <a:noFill/>
          </a:ln>
        </p:spPr>
      </p:pic>
      <p:sp>
        <p:nvSpPr>
          <p:cNvPr id="1325" name="Google Shape;1325;p191"/>
          <p:cNvSpPr txBox="1"/>
          <p:nvPr>
            <p:ph type="ctrTitle"/>
          </p:nvPr>
        </p:nvSpPr>
        <p:spPr>
          <a:xfrm>
            <a:off x="580575" y="289401"/>
            <a:ext cx="73866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46B99"/>
              </a:buClr>
              <a:buFont typeface="Helvetica Neue"/>
              <a:buNone/>
            </a:pPr>
            <a:r>
              <a:rPr lang="en" sz="3000"/>
              <a:t>Using</a:t>
            </a:r>
            <a:r>
              <a:rPr lang="en" sz="3000"/>
              <a:t> these skills:</a:t>
            </a:r>
            <a:endParaRPr b="1" i="0" sz="3000" u="none" cap="none" strike="noStrike">
              <a:solidFill>
                <a:srgbClr val="046B9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46B99"/>
              </a:buClr>
              <a:buFont typeface="Helvetica Neue"/>
              <a:buNone/>
            </a:pPr>
            <a:r>
              <a:t/>
            </a:r>
            <a:endParaRPr b="1" i="0" sz="3000" u="none" cap="none" strike="noStrike">
              <a:solidFill>
                <a:srgbClr val="046B99"/>
              </a:solidFill>
              <a:latin typeface="Helvetica Neue"/>
              <a:ea typeface="Helvetica Neue"/>
              <a:cs typeface="Helvetica Neue"/>
              <a:sym typeface="Helvetica Neue"/>
            </a:endParaRPr>
          </a:p>
        </p:txBody>
      </p:sp>
      <p:sp>
        <p:nvSpPr>
          <p:cNvPr id="1326" name="Google Shape;1326;p191"/>
          <p:cNvSpPr txBox="1"/>
          <p:nvPr>
            <p:ph idx="1" type="body"/>
          </p:nvPr>
        </p:nvSpPr>
        <p:spPr>
          <a:xfrm>
            <a:off x="5413669" y="3528284"/>
            <a:ext cx="3041100" cy="8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Structure </a:t>
            </a:r>
            <a:r>
              <a:rPr b="1" lang="en" sz="1400"/>
              <a:t>procurements</a:t>
            </a:r>
            <a:r>
              <a:rPr lang="en" sz="1400"/>
              <a:t> to support agile delivery, increase quality, and avoid vendor lock-in</a:t>
            </a:r>
            <a:endParaRPr sz="1400"/>
          </a:p>
        </p:txBody>
      </p:sp>
      <p:sp>
        <p:nvSpPr>
          <p:cNvPr id="1327" name="Google Shape;1327;p191"/>
          <p:cNvSpPr/>
          <p:nvPr/>
        </p:nvSpPr>
        <p:spPr>
          <a:xfrm>
            <a:off x="4629817" y="3675384"/>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id="1328" name="Google Shape;1328;p191"/>
          <p:cNvPicPr preferRelativeResize="0"/>
          <p:nvPr/>
        </p:nvPicPr>
        <p:blipFill>
          <a:blip r:embed="rId8">
            <a:alphaModFix/>
          </a:blip>
          <a:stretch>
            <a:fillRect/>
          </a:stretch>
        </p:blipFill>
        <p:spPr>
          <a:xfrm>
            <a:off x="4776818" y="3790939"/>
            <a:ext cx="384347" cy="38433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5" name="Shape 1765"/>
        <p:cNvGrpSpPr/>
        <p:nvPr/>
      </p:nvGrpSpPr>
      <p:grpSpPr>
        <a:xfrm>
          <a:off x="0" y="0"/>
          <a:ext cx="0" cy="0"/>
          <a:chOff x="0" y="0"/>
          <a:chExt cx="0" cy="0"/>
        </a:xfrm>
      </p:grpSpPr>
      <p:sp>
        <p:nvSpPr>
          <p:cNvPr id="1766" name="Google Shape;1766;p245"/>
          <p:cNvSpPr txBox="1"/>
          <p:nvPr>
            <p:ph type="ctrTitle"/>
          </p:nvPr>
        </p:nvSpPr>
        <p:spPr>
          <a:xfrm>
            <a:off x="712850" y="764799"/>
            <a:ext cx="7386600" cy="3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6263B"/>
                </a:solidFill>
              </a:rPr>
              <a:t>“The work I’m doing on this project is the most valuable and satisfying work of my career.”</a:t>
            </a:r>
            <a:endParaRPr>
              <a:solidFill>
                <a:srgbClr val="16263B"/>
              </a:solidFill>
            </a:endParaRPr>
          </a:p>
          <a:p>
            <a:pPr indent="0" lvl="0" marL="0" rtl="0" algn="l">
              <a:spcBef>
                <a:spcPts val="0"/>
              </a:spcBef>
              <a:spcAft>
                <a:spcPts val="0"/>
              </a:spcAft>
              <a:buNone/>
            </a:pPr>
            <a:r>
              <a:t/>
            </a:r>
            <a:endParaRPr>
              <a:solidFill>
                <a:srgbClr val="16263B"/>
              </a:solidFill>
            </a:endParaRPr>
          </a:p>
          <a:p>
            <a:pPr indent="0" lvl="0" marL="0" rtl="0" algn="l">
              <a:spcBef>
                <a:spcPts val="0"/>
              </a:spcBef>
              <a:spcAft>
                <a:spcPts val="0"/>
              </a:spcAft>
              <a:buNone/>
            </a:pPr>
            <a:r>
              <a:rPr lang="en">
                <a:solidFill>
                  <a:srgbClr val="046B99"/>
                </a:solidFill>
              </a:rPr>
              <a:t> – Contractor’s tech lead</a:t>
            </a:r>
            <a:endParaRPr>
              <a:solidFill>
                <a:srgbClr val="16263B"/>
              </a:solidFill>
            </a:endParaRPr>
          </a:p>
        </p:txBody>
      </p:sp>
      <p:sp>
        <p:nvSpPr>
          <p:cNvPr id="1767" name="Google Shape;1767;p245"/>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246"/>
          <p:cNvSpPr txBox="1"/>
          <p:nvPr>
            <p:ph type="ctrTitle"/>
          </p:nvPr>
        </p:nvSpPr>
        <p:spPr>
          <a:xfrm>
            <a:off x="712850" y="764799"/>
            <a:ext cx="7386600" cy="3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6263B"/>
                </a:solidFill>
              </a:rPr>
              <a:t>“That’s dope. It’s going to make my job so much easier.”</a:t>
            </a:r>
            <a:endParaRPr>
              <a:solidFill>
                <a:srgbClr val="16263B"/>
              </a:solidFill>
            </a:endParaRPr>
          </a:p>
          <a:p>
            <a:pPr indent="0" lvl="0" marL="0" rtl="0" algn="l">
              <a:spcBef>
                <a:spcPts val="0"/>
              </a:spcBef>
              <a:spcAft>
                <a:spcPts val="0"/>
              </a:spcAft>
              <a:buNone/>
            </a:pPr>
            <a:r>
              <a:t/>
            </a:r>
            <a:endParaRPr>
              <a:solidFill>
                <a:srgbClr val="16263B"/>
              </a:solidFill>
            </a:endParaRPr>
          </a:p>
          <a:p>
            <a:pPr indent="0" lvl="0" marL="0" rtl="0" algn="l">
              <a:spcBef>
                <a:spcPts val="0"/>
              </a:spcBef>
              <a:spcAft>
                <a:spcPts val="0"/>
              </a:spcAft>
              <a:buNone/>
            </a:pPr>
            <a:r>
              <a:rPr lang="en">
                <a:solidFill>
                  <a:srgbClr val="046B99"/>
                </a:solidFill>
              </a:rPr>
              <a:t> – Tax Court End </a:t>
            </a:r>
            <a:r>
              <a:rPr lang="en" sz="3000">
                <a:solidFill>
                  <a:srgbClr val="046B99"/>
                </a:solidFill>
              </a:rPr>
              <a:t>User</a:t>
            </a:r>
            <a:endParaRPr>
              <a:solidFill>
                <a:srgbClr val="16263B"/>
              </a:solidFill>
            </a:endParaRPr>
          </a:p>
        </p:txBody>
      </p:sp>
      <p:sp>
        <p:nvSpPr>
          <p:cNvPr id="1773" name="Google Shape;1773;p246"/>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247"/>
          <p:cNvSpPr txBox="1"/>
          <p:nvPr>
            <p:ph idx="4294967295" type="body"/>
          </p:nvPr>
        </p:nvSpPr>
        <p:spPr>
          <a:xfrm>
            <a:off x="629450" y="1356325"/>
            <a:ext cx="8035500" cy="33966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900"/>
              </a:spcBef>
              <a:spcAft>
                <a:spcPts val="0"/>
              </a:spcAft>
              <a:buClr>
                <a:schemeClr val="dk1"/>
              </a:buClr>
              <a:buSzPts val="1800"/>
              <a:buChar char="●"/>
            </a:pPr>
            <a:r>
              <a:rPr lang="en">
                <a:solidFill>
                  <a:schemeClr val="dk1"/>
                </a:solidFill>
              </a:rPr>
              <a:t>This can be done!</a:t>
            </a:r>
            <a:endParaRPr>
              <a:solidFill>
                <a:schemeClr val="dk1"/>
              </a:solidFill>
            </a:endParaRPr>
          </a:p>
          <a:p>
            <a:pPr indent="-342900" lvl="0" marL="457200" rtl="0" algn="l">
              <a:lnSpc>
                <a:spcPct val="120000"/>
              </a:lnSpc>
              <a:spcBef>
                <a:spcPts val="1000"/>
              </a:spcBef>
              <a:spcAft>
                <a:spcPts val="0"/>
              </a:spcAft>
              <a:buClr>
                <a:schemeClr val="dk1"/>
              </a:buClr>
              <a:buSzPts val="1800"/>
              <a:buChar char="●"/>
            </a:pPr>
            <a:r>
              <a:rPr lang="en">
                <a:solidFill>
                  <a:schemeClr val="dk1"/>
                </a:solidFill>
              </a:rPr>
              <a:t>Government can gain back control of their mission!</a:t>
            </a:r>
            <a:endParaRPr>
              <a:solidFill>
                <a:schemeClr val="dk1"/>
              </a:solidFill>
            </a:endParaRPr>
          </a:p>
          <a:p>
            <a:pPr indent="-342900" lvl="0" marL="457200" rtl="0" algn="l">
              <a:lnSpc>
                <a:spcPct val="120000"/>
              </a:lnSpc>
              <a:spcBef>
                <a:spcPts val="1000"/>
              </a:spcBef>
              <a:spcAft>
                <a:spcPts val="0"/>
              </a:spcAft>
              <a:buClr>
                <a:schemeClr val="dk1"/>
              </a:buClr>
              <a:buSzPts val="1800"/>
              <a:buChar char="●"/>
            </a:pPr>
            <a:r>
              <a:rPr lang="en">
                <a:solidFill>
                  <a:schemeClr val="dk1"/>
                </a:solidFill>
              </a:rPr>
              <a:t>Tech Industry software designers and developers like working this way </a:t>
            </a:r>
            <a:endParaRPr>
              <a:solidFill>
                <a:schemeClr val="dk1"/>
              </a:solidFill>
            </a:endParaRPr>
          </a:p>
          <a:p>
            <a:pPr indent="-342900" lvl="0" marL="457200" rtl="0" algn="l">
              <a:lnSpc>
                <a:spcPct val="120000"/>
              </a:lnSpc>
              <a:spcBef>
                <a:spcPts val="1000"/>
              </a:spcBef>
              <a:spcAft>
                <a:spcPts val="1000"/>
              </a:spcAft>
              <a:buClr>
                <a:schemeClr val="dk1"/>
              </a:buClr>
              <a:buSzPts val="1800"/>
              <a:buChar char="●"/>
            </a:pPr>
            <a:r>
              <a:rPr lang="en">
                <a:solidFill>
                  <a:schemeClr val="dk1"/>
                </a:solidFill>
              </a:rPr>
              <a:t>Stop spending 2 years gathering requirements in HQ. Focus on outcomes for users!</a:t>
            </a:r>
            <a:endParaRPr>
              <a:solidFill>
                <a:schemeClr val="dk1"/>
              </a:solidFill>
            </a:endParaRPr>
          </a:p>
        </p:txBody>
      </p:sp>
      <p:sp>
        <p:nvSpPr>
          <p:cNvPr id="1779" name="Google Shape;1779;p247"/>
          <p:cNvSpPr txBox="1"/>
          <p:nvPr/>
        </p:nvSpPr>
        <p:spPr>
          <a:xfrm>
            <a:off x="718662" y="3861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Bottom Line</a:t>
            </a:r>
            <a:endParaRPr b="1" sz="2600">
              <a:solidFill>
                <a:srgbClr val="046B99"/>
              </a:solidFill>
              <a:latin typeface="Helvetica Neue"/>
              <a:ea typeface="Helvetica Neue"/>
              <a:cs typeface="Helvetica Neue"/>
              <a:sym typeface="Helvetica Neue"/>
            </a:endParaRPr>
          </a:p>
        </p:txBody>
      </p:sp>
      <p:sp>
        <p:nvSpPr>
          <p:cNvPr id="1780" name="Google Shape;1780;p247"/>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24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6" name="Google Shape;1786;p24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Up next...</a:t>
            </a:r>
            <a:endParaRPr b="1" sz="3000">
              <a:latin typeface="Helvetica Neue"/>
              <a:ea typeface="Helvetica Neue"/>
              <a:cs typeface="Helvetica Neue"/>
              <a:sym typeface="Helvetica Neue"/>
            </a:endParaRPr>
          </a:p>
        </p:txBody>
      </p:sp>
      <p:sp>
        <p:nvSpPr>
          <p:cNvPr id="1787" name="Google Shape;1787;p24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1" name="Shape 1791"/>
        <p:cNvGrpSpPr/>
        <p:nvPr/>
      </p:nvGrpSpPr>
      <p:grpSpPr>
        <a:xfrm>
          <a:off x="0" y="0"/>
          <a:ext cx="0" cy="0"/>
          <a:chOff x="0" y="0"/>
          <a:chExt cx="0" cy="0"/>
        </a:xfrm>
      </p:grpSpPr>
      <p:sp>
        <p:nvSpPr>
          <p:cNvPr id="1792" name="Google Shape;1792;p249"/>
          <p:cNvSpPr/>
          <p:nvPr/>
        </p:nvSpPr>
        <p:spPr>
          <a:xfrm>
            <a:off x="666731" y="803778"/>
            <a:ext cx="7810500" cy="2894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EFDFD"/>
              </a:buClr>
              <a:buFont typeface="Helvetica Neue"/>
              <a:buNone/>
            </a:pPr>
            <a:r>
              <a:rPr b="1" lang="en" sz="3000">
                <a:solidFill>
                  <a:srgbClr val="FEFDFD"/>
                </a:solidFill>
                <a:latin typeface="Helvetica Neue"/>
                <a:ea typeface="Helvetica Neue"/>
                <a:cs typeface="Helvetica Neue"/>
                <a:sym typeface="Helvetica Neue"/>
              </a:rPr>
              <a:t>Today you’ll </a:t>
            </a:r>
            <a:r>
              <a:rPr b="1" lang="en" sz="3000">
                <a:solidFill>
                  <a:srgbClr val="00CFFF"/>
                </a:solidFill>
                <a:latin typeface="Helvetica Neue"/>
                <a:ea typeface="Helvetica Neue"/>
                <a:cs typeface="Helvetica Neue"/>
                <a:sym typeface="Helvetica Neue"/>
              </a:rPr>
              <a:t>walk away with: </a:t>
            </a:r>
            <a:endParaRPr b="1" sz="3000">
              <a:solidFill>
                <a:srgbClr val="00C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A SOO Template and example</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A tool used to ensure quality work</a:t>
            </a:r>
            <a:endParaRPr b="1" sz="3000">
              <a:solidFill>
                <a:srgbClr val="FEFDFD"/>
              </a:solidFill>
              <a:latin typeface="Helvetica Neue"/>
              <a:ea typeface="Helvetica Neue"/>
              <a:cs typeface="Helvetica Neue"/>
              <a:sym typeface="Helvetica Neue"/>
            </a:endParaRPr>
          </a:p>
          <a:p>
            <a:pPr indent="-419100" lvl="0" marL="457200" marR="0" rtl="0" algn="l">
              <a:lnSpc>
                <a:spcPct val="100000"/>
              </a:lnSpc>
              <a:spcBef>
                <a:spcPts val="1000"/>
              </a:spcBef>
              <a:spcAft>
                <a:spcPts val="1000"/>
              </a:spcAft>
              <a:buClr>
                <a:srgbClr val="FEFDFD"/>
              </a:buClr>
              <a:buSzPts val="3000"/>
              <a:buFont typeface="Helvetica Neue"/>
              <a:buAutoNum type="arabicPeriod"/>
            </a:pPr>
            <a:r>
              <a:rPr b="1" lang="en" sz="3000">
                <a:solidFill>
                  <a:srgbClr val="FEFDFD"/>
                </a:solidFill>
                <a:latin typeface="Helvetica Neue"/>
                <a:ea typeface="Helvetica Neue"/>
                <a:cs typeface="Helvetica Neue"/>
                <a:sym typeface="Helvetica Neue"/>
              </a:rPr>
              <a:t>Questions to ask your organization</a:t>
            </a:r>
            <a:endParaRPr b="1" sz="3000">
              <a:solidFill>
                <a:srgbClr val="FEFDFD"/>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5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a:p>
            <a:pPr indent="0" lvl="0" marL="0" rtl="0" algn="l">
              <a:spcBef>
                <a:spcPts val="0"/>
              </a:spcBef>
              <a:spcAft>
                <a:spcPts val="0"/>
              </a:spcAft>
              <a:buNone/>
            </a:pPr>
            <a:r>
              <a:rPr lang="en" sz="1600">
                <a:solidFill>
                  <a:srgbClr val="FFFFFF"/>
                </a:solidFill>
                <a:uFill>
                  <a:noFill/>
                </a:uFill>
                <a:hlinkClick r:id="rId3"/>
              </a:rPr>
              <a:t>Amy.Ashida@gsa.gov</a:t>
            </a:r>
            <a:endParaRPr sz="1600">
              <a:solidFill>
                <a:srgbClr val="FFFFFF"/>
              </a:solidFill>
            </a:endParaRPr>
          </a:p>
          <a:p>
            <a:pPr indent="0" lvl="0" marL="0" rtl="0" algn="l">
              <a:spcBef>
                <a:spcPts val="0"/>
              </a:spcBef>
              <a:spcAft>
                <a:spcPts val="0"/>
              </a:spcAft>
              <a:buClr>
                <a:schemeClr val="dk1"/>
              </a:buClr>
              <a:buSzPts val="1100"/>
              <a:buFont typeface="Arial"/>
              <a:buNone/>
            </a:pPr>
            <a:r>
              <a:rPr lang="en" sz="1600">
                <a:solidFill>
                  <a:schemeClr val="lt1"/>
                </a:solidFill>
                <a:uFill>
                  <a:noFill/>
                </a:uFill>
                <a:hlinkClick r:id="rId4"/>
              </a:rPr>
              <a:t>Robin.Carnahan@gsa.gov</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uFill>
                  <a:noFill/>
                </a:uFill>
                <a:hlinkClick r:id="rId5"/>
              </a:rPr>
              <a:t>Randy.Hart@gsa.gov</a:t>
            </a:r>
            <a:endParaRPr sz="1600">
              <a:solidFill>
                <a:srgbClr val="FFFFFF"/>
              </a:solidFill>
            </a:endParaRPr>
          </a:p>
          <a:p>
            <a:pPr indent="0" lvl="0" marL="0" rtl="0" algn="l">
              <a:spcBef>
                <a:spcPts val="0"/>
              </a:spcBef>
              <a:spcAft>
                <a:spcPts val="0"/>
              </a:spcAft>
              <a:buNone/>
            </a:pPr>
            <a:r>
              <a:rPr lang="en" sz="1600">
                <a:solidFill>
                  <a:srgbClr val="FFFFFF"/>
                </a:solidFill>
              </a:rPr>
              <a:t>Greg.</a:t>
            </a:r>
            <a:r>
              <a:rPr lang="en" sz="1600">
                <a:solidFill>
                  <a:srgbClr val="FFFFFF"/>
                </a:solidFill>
                <a:uFill>
                  <a:noFill/>
                </a:uFill>
                <a:hlinkClick r:id="rId6"/>
              </a:rPr>
              <a:t>Walker@gsa.gov</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Clr>
                <a:schemeClr val="dk1"/>
              </a:buClr>
              <a:buSzPts val="1100"/>
              <a:buFont typeface="Arial"/>
              <a:buNone/>
            </a:pPr>
            <a:r>
              <a:t/>
            </a:r>
            <a:endParaRPr sz="1800">
              <a:solidFill>
                <a:srgbClr val="FFFFFF"/>
              </a:solidFill>
            </a:endParaRPr>
          </a:p>
        </p:txBody>
      </p:sp>
      <p:sp>
        <p:nvSpPr>
          <p:cNvPr id="1798" name="Google Shape;1798;p250"/>
          <p:cNvSpPr txBox="1"/>
          <p:nvPr>
            <p:ph idx="1" type="body"/>
          </p:nvPr>
        </p:nvSpPr>
        <p:spPr>
          <a:xfrm>
            <a:off x="737118" y="3585136"/>
            <a:ext cx="2258100" cy="13326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CFFF"/>
                </a:solidFill>
              </a:rPr>
              <a:t>Contact</a:t>
            </a:r>
            <a:r>
              <a:rPr lang="en"/>
              <a:t> </a:t>
            </a:r>
            <a:r>
              <a:rPr lang="en">
                <a:uFill>
                  <a:noFill/>
                </a:uFill>
                <a:hlinkClick r:id="rId7"/>
              </a:rPr>
              <a:t>18F@gsa.gov</a:t>
            </a:r>
            <a:endParaRPr/>
          </a:p>
          <a:p>
            <a:pPr indent="0" lvl="0" marL="0" rtl="0" algn="l">
              <a:lnSpc>
                <a:spcPct val="115000"/>
              </a:lnSpc>
              <a:spcBef>
                <a:spcPts val="0"/>
              </a:spcBef>
              <a:spcAft>
                <a:spcPts val="0"/>
              </a:spcAft>
              <a:buNone/>
            </a:pPr>
            <a:r>
              <a:rPr lang="en">
                <a:solidFill>
                  <a:srgbClr val="00CFFF"/>
                </a:solidFill>
              </a:rPr>
              <a:t>Follow</a:t>
            </a:r>
            <a:r>
              <a:rPr lang="en"/>
              <a:t> @18F</a:t>
            </a:r>
            <a:endParaRPr/>
          </a:p>
          <a:p>
            <a:pPr indent="0" lvl="0" marL="0" rtl="0" algn="l">
              <a:lnSpc>
                <a:spcPct val="115000"/>
              </a:lnSpc>
              <a:spcBef>
                <a:spcPts val="0"/>
              </a:spcBef>
              <a:spcAft>
                <a:spcPts val="0"/>
              </a:spcAft>
              <a:buNone/>
            </a:pPr>
            <a:r>
              <a:rPr lang="en">
                <a:solidFill>
                  <a:srgbClr val="00CFFF"/>
                </a:solidFill>
              </a:rPr>
              <a:t>Work Together</a:t>
            </a:r>
            <a:r>
              <a:rPr lang="en"/>
              <a:t> github.com/18F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192"/>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n-0540_map_path_navigation_location_treasure_hunt.png" id="1334" name="Google Shape;1334;p192"/>
          <p:cNvPicPr preferRelativeResize="0"/>
          <p:nvPr/>
        </p:nvPicPr>
        <p:blipFill rotWithShape="1">
          <a:blip r:embed="rId3">
            <a:alphaModFix amt="60000"/>
          </a:blip>
          <a:srcRect b="0" l="0" r="0" t="0"/>
          <a:stretch/>
        </p:blipFill>
        <p:spPr>
          <a:xfrm>
            <a:off x="858987" y="698140"/>
            <a:ext cx="275850" cy="275850"/>
          </a:xfrm>
          <a:prstGeom prst="rect">
            <a:avLst/>
          </a:prstGeom>
          <a:noFill/>
          <a:ln>
            <a:noFill/>
          </a:ln>
        </p:spPr>
      </p:pic>
      <p:sp>
        <p:nvSpPr>
          <p:cNvPr id="1335" name="Google Shape;1335;p192"/>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Product management is about defining the </a:t>
            </a:r>
            <a:r>
              <a:rPr b="1" lang="en" sz="2600">
                <a:solidFill>
                  <a:srgbClr val="046B99"/>
                </a:solidFill>
                <a:latin typeface="Helvetica Neue"/>
                <a:ea typeface="Helvetica Neue"/>
                <a:cs typeface="Helvetica Neue"/>
                <a:sym typeface="Helvetica Neue"/>
              </a:rPr>
              <a:t>outcomes</a:t>
            </a:r>
            <a:r>
              <a:rPr b="1" lang="en" sz="2600">
                <a:latin typeface="Helvetica Neue"/>
                <a:ea typeface="Helvetica Neue"/>
                <a:cs typeface="Helvetica Neue"/>
                <a:sym typeface="Helvetica Neue"/>
              </a:rPr>
              <a:t> that we’re trying to achieve… and then keeping development pointed at those outcomes.</a:t>
            </a:r>
            <a:endParaRPr b="1" sz="2600">
              <a:latin typeface="Helvetica Neue"/>
              <a:ea typeface="Helvetica Neue"/>
              <a:cs typeface="Helvetica Neue"/>
              <a:sym typeface="Helvetica Neue"/>
            </a:endParaRPr>
          </a:p>
        </p:txBody>
      </p:sp>
      <p:sp>
        <p:nvSpPr>
          <p:cNvPr id="1336" name="Google Shape;1336;p192"/>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Product management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93"/>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n-0540_map_path_navigation_location_treasure_hunt.png" id="1342" name="Google Shape;1342;p193"/>
          <p:cNvPicPr preferRelativeResize="0"/>
          <p:nvPr/>
        </p:nvPicPr>
        <p:blipFill rotWithShape="1">
          <a:blip r:embed="rId3">
            <a:alphaModFix amt="60000"/>
          </a:blip>
          <a:srcRect b="0" l="0" r="0" t="0"/>
          <a:stretch/>
        </p:blipFill>
        <p:spPr>
          <a:xfrm>
            <a:off x="858987" y="698140"/>
            <a:ext cx="275850" cy="275850"/>
          </a:xfrm>
          <a:prstGeom prst="rect">
            <a:avLst/>
          </a:prstGeom>
          <a:noFill/>
          <a:ln>
            <a:noFill/>
          </a:ln>
        </p:spPr>
      </p:pic>
      <p:sp>
        <p:nvSpPr>
          <p:cNvPr id="1343" name="Google Shape;1343;p193"/>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Government staff need to own </a:t>
            </a:r>
            <a:r>
              <a:rPr b="1" lang="en" sz="2600">
                <a:latin typeface="Helvetica Neue"/>
                <a:ea typeface="Helvetica Neue"/>
                <a:cs typeface="Helvetica Neue"/>
                <a:sym typeface="Helvetica Neue"/>
              </a:rPr>
              <a:t>strategic choices and tradeoffs</a:t>
            </a:r>
            <a:r>
              <a:rPr b="1" lang="en" sz="2600">
                <a:latin typeface="Helvetica Neue"/>
                <a:ea typeface="Helvetica Neue"/>
                <a:cs typeface="Helvetica Neue"/>
                <a:sym typeface="Helvetica Neue"/>
              </a:rPr>
              <a:t>.</a:t>
            </a:r>
            <a:endParaRPr b="1" sz="2600">
              <a:latin typeface="Helvetica Neue"/>
              <a:ea typeface="Helvetica Neue"/>
              <a:cs typeface="Helvetica Neue"/>
              <a:sym typeface="Helvetica Neue"/>
            </a:endParaRPr>
          </a:p>
        </p:txBody>
      </p:sp>
      <p:sp>
        <p:nvSpPr>
          <p:cNvPr id="1344" name="Google Shape;1344;p193"/>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Product management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94"/>
          <p:cNvSpPr txBox="1"/>
          <p:nvPr>
            <p:ph type="ctrTitle"/>
          </p:nvPr>
        </p:nvSpPr>
        <p:spPr>
          <a:xfrm>
            <a:off x="712850" y="420700"/>
            <a:ext cx="7386600" cy="43446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b="1" lang="en" sz="2600">
                <a:latin typeface="Helvetica Neue"/>
                <a:ea typeface="Helvetica Neue"/>
                <a:cs typeface="Helvetica Neue"/>
                <a:sym typeface="Helvetica Neue"/>
              </a:rPr>
              <a:t>All of our work should be driven by the wants and needs of </a:t>
            </a:r>
            <a:r>
              <a:rPr b="1" lang="en" sz="2600">
                <a:solidFill>
                  <a:srgbClr val="046B99"/>
                </a:solidFill>
                <a:latin typeface="Helvetica Neue"/>
                <a:ea typeface="Helvetica Neue"/>
                <a:cs typeface="Helvetica Neue"/>
                <a:sym typeface="Helvetica Neue"/>
              </a:rPr>
              <a:t>real, live end users</a:t>
            </a:r>
            <a:r>
              <a:rPr b="1" lang="en" sz="2600">
                <a:latin typeface="Helvetica Neue"/>
                <a:ea typeface="Helvetica Neue"/>
                <a:cs typeface="Helvetica Neue"/>
                <a:sym typeface="Helvetica Neue"/>
              </a:rPr>
              <a:t>.</a:t>
            </a:r>
            <a:endParaRPr b="1" sz="2600">
              <a:latin typeface="Helvetica Neue"/>
              <a:ea typeface="Helvetica Neue"/>
              <a:cs typeface="Helvetica Neue"/>
              <a:sym typeface="Helvetica Neue"/>
            </a:endParaRPr>
          </a:p>
        </p:txBody>
      </p:sp>
      <p:sp>
        <p:nvSpPr>
          <p:cNvPr id="1350" name="Google Shape;1350;p194"/>
          <p:cNvSpPr/>
          <p:nvPr/>
        </p:nvSpPr>
        <p:spPr>
          <a:xfrm>
            <a:off x="745700" y="587600"/>
            <a:ext cx="495300" cy="4953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user-18f-genericized.png" id="1351" name="Google Shape;1351;p194"/>
          <p:cNvPicPr preferRelativeResize="0"/>
          <p:nvPr/>
        </p:nvPicPr>
        <p:blipFill>
          <a:blip r:embed="rId3">
            <a:alphaModFix/>
          </a:blip>
          <a:stretch>
            <a:fillRect/>
          </a:stretch>
        </p:blipFill>
        <p:spPr>
          <a:xfrm>
            <a:off x="855425" y="701465"/>
            <a:ext cx="275850" cy="267578"/>
          </a:xfrm>
          <a:prstGeom prst="rect">
            <a:avLst/>
          </a:prstGeom>
          <a:noFill/>
          <a:ln>
            <a:noFill/>
          </a:ln>
        </p:spPr>
      </p:pic>
      <p:sp>
        <p:nvSpPr>
          <p:cNvPr id="1352" name="Google Shape;1352;p194"/>
          <p:cNvSpPr txBox="1"/>
          <p:nvPr/>
        </p:nvSpPr>
        <p:spPr>
          <a:xfrm>
            <a:off x="1339350" y="622025"/>
            <a:ext cx="3000000" cy="2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Helvetica Neue"/>
                <a:ea typeface="Helvetica Neue"/>
                <a:cs typeface="Helvetica Neue"/>
                <a:sym typeface="Helvetica Neue"/>
              </a:rPr>
              <a:t>Human-centered design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